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83" autoAdjust="0"/>
  </p:normalViewPr>
  <p:slideViewPr>
    <p:cSldViewPr>
      <p:cViewPr varScale="1">
        <p:scale>
          <a:sx n="73" d="100"/>
          <a:sy n="73" d="100"/>
        </p:scale>
        <p:origin x="-12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 dir="in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3;&#1072;&#1074;&#1072;%20%201%20Kennenlernen.mp3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05800" cy="2016224"/>
          </a:xfrm>
        </p:spPr>
        <p:txBody>
          <a:bodyPr>
            <a:normAutofit fontScale="90000"/>
          </a:bodyPr>
          <a:lstStyle/>
          <a:p>
            <a:r>
              <a:rPr lang="de-DE" sz="7200" dirty="0" smtClean="0">
                <a:solidFill>
                  <a:srgbClr val="002060"/>
                </a:solidFill>
              </a:rPr>
              <a:t>Guten Morgen, Meine Freunde!</a:t>
            </a:r>
            <a:endParaRPr lang="ru-RU" sz="7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988840"/>
            <a:ext cx="8305800" cy="36724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Юлия\Desktop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636912"/>
            <a:ext cx="2716887" cy="395282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95386" cy="511256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Was wissen wir heute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/>
            <a:r>
              <a:rPr lang="de-DE" sz="3200" dirty="0" smtClean="0">
                <a:solidFill>
                  <a:srgbClr val="002060"/>
                </a:solidFill>
                <a:latin typeface="Arial Rounded MT Bold" pitchFamily="34" charset="0"/>
              </a:rPr>
              <a:t>Was haben wir heute gemacht?</a:t>
            </a:r>
            <a:endParaRPr lang="ru-RU" sz="3200" dirty="0" smtClean="0">
              <a:solidFill>
                <a:srgbClr val="002060"/>
              </a:solidFill>
            </a:endParaRPr>
          </a:p>
          <a:p>
            <a:pPr algn="just"/>
            <a:r>
              <a:rPr lang="de-DE" sz="3200" dirty="0" smtClean="0">
                <a:solidFill>
                  <a:srgbClr val="002060"/>
                </a:solidFill>
                <a:latin typeface="Arial Rounded MT Bold" pitchFamily="34" charset="0"/>
              </a:rPr>
              <a:t>Was haben wir wiederholt?</a:t>
            </a:r>
            <a:endParaRPr lang="ru-RU" sz="3200" dirty="0" smtClean="0">
              <a:solidFill>
                <a:srgbClr val="002060"/>
              </a:solidFill>
            </a:endParaRPr>
          </a:p>
          <a:p>
            <a:pPr algn="just"/>
            <a:r>
              <a:rPr lang="de-DE" sz="3200" dirty="0" smtClean="0">
                <a:solidFill>
                  <a:srgbClr val="002060"/>
                </a:solidFill>
                <a:latin typeface="Arial Rounded MT Bold" pitchFamily="34" charset="0"/>
              </a:rPr>
              <a:t>Was könnt ihr jetzt?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de-DE" dirty="0" smtClean="0">
                <a:solidFill>
                  <a:srgbClr val="002060"/>
                </a:solidFill>
                <a:latin typeface="Arial Rounded MT Bold" pitchFamily="34" charset="0"/>
              </a:rPr>
              <a:t>Wir haben die Texte gelesen und die Dialoge gehört. </a:t>
            </a:r>
          </a:p>
          <a:p>
            <a:pPr algn="just"/>
            <a:r>
              <a:rPr lang="de-DE" dirty="0" smtClean="0">
                <a:solidFill>
                  <a:srgbClr val="002060"/>
                </a:solidFill>
                <a:latin typeface="Arial Rounded MT Bold" pitchFamily="34" charset="0"/>
              </a:rPr>
              <a:t>Wir haben die Fragen «Kennenlernen» wiederholt. </a:t>
            </a:r>
          </a:p>
          <a:p>
            <a:pPr algn="just"/>
            <a:r>
              <a:rPr lang="de-DE" dirty="0" smtClean="0">
                <a:solidFill>
                  <a:srgbClr val="002060"/>
                </a:solidFill>
                <a:latin typeface="Arial Rounded MT Bold" pitchFamily="34" charset="0"/>
              </a:rPr>
              <a:t>Jetzt wir können über unsere Hobbys erzählen. </a:t>
            </a:r>
            <a:endParaRPr lang="ru-RU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8712968" cy="3024336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Danke schön für eure Arbeit! </a:t>
            </a:r>
            <a:br>
              <a:rPr lang="de-DE" dirty="0" smtClean="0"/>
            </a:br>
            <a:r>
              <a:rPr lang="de-DE" dirty="0" smtClean="0"/>
              <a:t>Die Stunde ist zu ende!</a:t>
            </a:r>
            <a:br>
              <a:rPr lang="de-DE" dirty="0" smtClean="0"/>
            </a:br>
            <a:r>
              <a:rPr lang="de-DE" dirty="0" smtClean="0"/>
              <a:t>Auf Wiedersehen!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Юлия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501008"/>
            <a:ext cx="4098801" cy="3045519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Deutsch          </a:t>
            </a:r>
            <a:r>
              <a:rPr lang="en-US" dirty="0" err="1" smtClean="0"/>
              <a:t>Englisch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sz="4000" dirty="0" smtClean="0">
                <a:solidFill>
                  <a:srgbClr val="002060"/>
                </a:solidFill>
              </a:rPr>
              <a:t>Eins,  z</a:t>
            </a:r>
            <a:r>
              <a:rPr lang="de-DE" sz="4000" u="sng" dirty="0" smtClean="0">
                <a:solidFill>
                  <a:srgbClr val="002060"/>
                </a:solidFill>
              </a:rPr>
              <a:t>w</a:t>
            </a:r>
            <a:r>
              <a:rPr lang="de-DE" sz="4000" dirty="0" smtClean="0">
                <a:solidFill>
                  <a:srgbClr val="002060"/>
                </a:solidFill>
              </a:rPr>
              <a:t>ei,  </a:t>
            </a:r>
          </a:p>
          <a:p>
            <a:pPr>
              <a:buNone/>
            </a:pPr>
            <a:r>
              <a:rPr lang="de-DE" sz="4000" dirty="0" smtClean="0">
                <a:solidFill>
                  <a:srgbClr val="002060"/>
                </a:solidFill>
              </a:rPr>
              <a:t>drei, </a:t>
            </a:r>
            <a:r>
              <a:rPr lang="de-DE" sz="4000" u="sng" dirty="0" smtClean="0">
                <a:solidFill>
                  <a:srgbClr val="002060"/>
                </a:solidFill>
              </a:rPr>
              <a:t>v</a:t>
            </a:r>
            <a:r>
              <a:rPr lang="de-DE" sz="4000" dirty="0" smtClean="0">
                <a:solidFill>
                  <a:srgbClr val="002060"/>
                </a:solidFill>
              </a:rPr>
              <a:t>ier,</a:t>
            </a:r>
            <a:endParaRPr lang="ru-RU" sz="40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de-DE" sz="4000" u="sng" dirty="0" smtClean="0">
                <a:solidFill>
                  <a:srgbClr val="002060"/>
                </a:solidFill>
              </a:rPr>
              <a:t>W</a:t>
            </a:r>
            <a:r>
              <a:rPr lang="de-DE" sz="4000" dirty="0" smtClean="0">
                <a:solidFill>
                  <a:srgbClr val="002060"/>
                </a:solidFill>
              </a:rPr>
              <a:t>ie </a:t>
            </a:r>
            <a:r>
              <a:rPr lang="de-DE" sz="4000" u="sng" dirty="0" smtClean="0">
                <a:solidFill>
                  <a:srgbClr val="002060"/>
                </a:solidFill>
              </a:rPr>
              <a:t>v</a:t>
            </a:r>
            <a:r>
              <a:rPr lang="de-DE" sz="4000" dirty="0" smtClean="0">
                <a:solidFill>
                  <a:srgbClr val="002060"/>
                </a:solidFill>
              </a:rPr>
              <a:t>iele </a:t>
            </a:r>
          </a:p>
          <a:p>
            <a:pPr>
              <a:buNone/>
            </a:pPr>
            <a:r>
              <a:rPr lang="de-DE" sz="4000" u="sng" dirty="0" smtClean="0">
                <a:solidFill>
                  <a:srgbClr val="002060"/>
                </a:solidFill>
              </a:rPr>
              <a:t>Sch</a:t>
            </a:r>
            <a:r>
              <a:rPr lang="de-DE" sz="4000" dirty="0" smtClean="0">
                <a:solidFill>
                  <a:srgbClr val="002060"/>
                </a:solidFill>
              </a:rPr>
              <a:t>üler </a:t>
            </a:r>
            <a:r>
              <a:rPr lang="de-DE" sz="4000" u="sng" dirty="0" smtClean="0">
                <a:solidFill>
                  <a:srgbClr val="002060"/>
                </a:solidFill>
              </a:rPr>
              <a:t>st</a:t>
            </a:r>
            <a:r>
              <a:rPr lang="de-DE" sz="4000" dirty="0" smtClean="0">
                <a:solidFill>
                  <a:srgbClr val="002060"/>
                </a:solidFill>
              </a:rPr>
              <a:t>ehen </a:t>
            </a:r>
          </a:p>
          <a:p>
            <a:pPr>
              <a:buNone/>
            </a:pPr>
            <a:r>
              <a:rPr lang="de-DE" sz="4000" dirty="0" smtClean="0">
                <a:solidFill>
                  <a:srgbClr val="002060"/>
                </a:solidFill>
              </a:rPr>
              <a:t>hier?</a:t>
            </a:r>
            <a:endParaRPr lang="ru-RU" sz="40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One, t</a:t>
            </a:r>
            <a:r>
              <a:rPr lang="en-US" sz="4000" u="sng" dirty="0" smtClean="0">
                <a:solidFill>
                  <a:srgbClr val="002060"/>
                </a:solidFill>
              </a:rPr>
              <a:t>w</a:t>
            </a:r>
            <a:r>
              <a:rPr lang="en-US" sz="4000" dirty="0" smtClean="0">
                <a:solidFill>
                  <a:srgbClr val="002060"/>
                </a:solidFill>
              </a:rPr>
              <a:t>o, </a:t>
            </a: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three, four,</a:t>
            </a: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Ho</a:t>
            </a:r>
            <a:r>
              <a:rPr lang="en-US" sz="4000" u="sng" dirty="0" smtClean="0">
                <a:solidFill>
                  <a:srgbClr val="002060"/>
                </a:solidFill>
              </a:rPr>
              <a:t>w</a:t>
            </a:r>
            <a:r>
              <a:rPr lang="en-US" sz="4000" dirty="0" smtClean="0">
                <a:solidFill>
                  <a:srgbClr val="002060"/>
                </a:solidFill>
              </a:rPr>
              <a:t> many</a:t>
            </a:r>
          </a:p>
          <a:p>
            <a:pPr>
              <a:buNone/>
            </a:pPr>
            <a:r>
              <a:rPr lang="en-US" sz="4000" u="sng" dirty="0" smtClean="0">
                <a:solidFill>
                  <a:srgbClr val="002060"/>
                </a:solidFill>
              </a:rPr>
              <a:t>st</a:t>
            </a:r>
            <a:r>
              <a:rPr lang="en-US" sz="4000" dirty="0" smtClean="0">
                <a:solidFill>
                  <a:srgbClr val="002060"/>
                </a:solidFill>
              </a:rPr>
              <a:t>udents are </a:t>
            </a:r>
          </a:p>
          <a:p>
            <a:pPr>
              <a:buNone/>
            </a:pPr>
            <a:r>
              <a:rPr lang="en-US" sz="4000" u="sng" dirty="0" smtClean="0">
                <a:solidFill>
                  <a:srgbClr val="002060"/>
                </a:solidFill>
              </a:rPr>
              <a:t>st</a:t>
            </a:r>
            <a:r>
              <a:rPr lang="en-US" sz="4000" dirty="0" smtClean="0">
                <a:solidFill>
                  <a:srgbClr val="002060"/>
                </a:solidFill>
              </a:rPr>
              <a:t>anding here?</a:t>
            </a:r>
          </a:p>
          <a:p>
            <a:pPr>
              <a:buNone/>
            </a:pP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651510" indent="-514350">
              <a:lnSpc>
                <a:spcPct val="150000"/>
              </a:lnSpc>
              <a:buAutoNum type="arabicParenR"/>
            </a:pPr>
            <a:r>
              <a:rPr lang="de-DE" sz="2800" b="1" dirty="0" smtClean="0">
                <a:solidFill>
                  <a:srgbClr val="002060"/>
                </a:solidFill>
              </a:rPr>
              <a:t>heißt /wie / du</a:t>
            </a:r>
            <a:r>
              <a:rPr lang="en-US" sz="2800" b="1" dirty="0" smtClean="0">
                <a:solidFill>
                  <a:srgbClr val="002060"/>
                </a:solidFill>
              </a:rPr>
              <a:t>?</a:t>
            </a:r>
          </a:p>
          <a:p>
            <a:pPr marL="651510" indent="-514350">
              <a:lnSpc>
                <a:spcPct val="150000"/>
              </a:lnSpc>
              <a:buAutoNum type="arabicParenR"/>
            </a:pPr>
            <a:r>
              <a:rPr lang="de-DE" sz="2800" b="1" dirty="0" err="1" smtClean="0">
                <a:solidFill>
                  <a:srgbClr val="002060"/>
                </a:solidFill>
              </a:rPr>
              <a:t>s</a:t>
            </a:r>
            <a:r>
              <a:rPr lang="en-US" sz="2800" b="1" dirty="0" err="1" smtClean="0">
                <a:solidFill>
                  <a:srgbClr val="002060"/>
                </a:solidFill>
              </a:rPr>
              <a:t>chreibt</a:t>
            </a:r>
            <a:r>
              <a:rPr lang="en-US" sz="2800" b="1" dirty="0" smtClean="0">
                <a:solidFill>
                  <a:srgbClr val="002060"/>
                </a:solidFill>
              </a:rPr>
              <a:t>/ </a:t>
            </a:r>
            <a:r>
              <a:rPr lang="en-US" sz="2800" b="1" dirty="0" err="1" smtClean="0">
                <a:solidFill>
                  <a:srgbClr val="002060"/>
                </a:solidFill>
              </a:rPr>
              <a:t>wie</a:t>
            </a:r>
            <a:r>
              <a:rPr lang="en-US" sz="2800" b="1" dirty="0" smtClean="0">
                <a:solidFill>
                  <a:srgbClr val="002060"/>
                </a:solidFill>
              </a:rPr>
              <a:t> /man /das?</a:t>
            </a:r>
          </a:p>
          <a:p>
            <a:pPr marL="651510" indent="-514350">
              <a:lnSpc>
                <a:spcPct val="150000"/>
              </a:lnSpc>
              <a:buAutoNum type="arabicParenR"/>
            </a:pPr>
            <a:r>
              <a:rPr lang="en-US" sz="2800" b="1" dirty="0" err="1" smtClean="0">
                <a:solidFill>
                  <a:srgbClr val="002060"/>
                </a:solidFill>
              </a:rPr>
              <a:t>bist</a:t>
            </a:r>
            <a:r>
              <a:rPr lang="en-US" sz="2800" b="1" dirty="0" smtClean="0">
                <a:solidFill>
                  <a:srgbClr val="002060"/>
                </a:solidFill>
              </a:rPr>
              <a:t>/ du/ alt/ </a:t>
            </a:r>
            <a:r>
              <a:rPr lang="en-US" sz="2800" b="1" dirty="0" err="1" smtClean="0">
                <a:solidFill>
                  <a:srgbClr val="002060"/>
                </a:solidFill>
              </a:rPr>
              <a:t>wie</a:t>
            </a:r>
            <a:r>
              <a:rPr lang="de-DE" sz="2800" b="1" dirty="0" smtClean="0">
                <a:solidFill>
                  <a:srgbClr val="002060"/>
                </a:solidFill>
              </a:rPr>
              <a:t>?</a:t>
            </a:r>
          </a:p>
          <a:p>
            <a:pPr marL="651510" indent="-514350">
              <a:lnSpc>
                <a:spcPct val="150000"/>
              </a:lnSpc>
              <a:buAutoNum type="arabicParenR"/>
            </a:pPr>
            <a:r>
              <a:rPr lang="en-US" sz="2800" b="1" dirty="0" err="1" smtClean="0">
                <a:solidFill>
                  <a:srgbClr val="002060"/>
                </a:solidFill>
              </a:rPr>
              <a:t>kommst</a:t>
            </a:r>
            <a:r>
              <a:rPr lang="en-US" sz="2800" b="1" dirty="0" smtClean="0">
                <a:solidFill>
                  <a:srgbClr val="002060"/>
                </a:solidFill>
              </a:rPr>
              <a:t>/ </a:t>
            </a:r>
            <a:r>
              <a:rPr lang="en-US" sz="2800" b="1" dirty="0" err="1" smtClean="0">
                <a:solidFill>
                  <a:srgbClr val="002060"/>
                </a:solidFill>
              </a:rPr>
              <a:t>woher</a:t>
            </a:r>
            <a:r>
              <a:rPr lang="en-US" sz="2800" b="1" dirty="0" smtClean="0">
                <a:solidFill>
                  <a:srgbClr val="002060"/>
                </a:solidFill>
              </a:rPr>
              <a:t>/ du?</a:t>
            </a:r>
          </a:p>
          <a:p>
            <a:pPr marL="651510" indent="-514350">
              <a:lnSpc>
                <a:spcPct val="150000"/>
              </a:lnSpc>
              <a:buAutoNum type="arabicParenR"/>
            </a:pPr>
            <a:r>
              <a:rPr lang="en-US" sz="2800" b="1" dirty="0" err="1" smtClean="0">
                <a:solidFill>
                  <a:srgbClr val="002060"/>
                </a:solidFill>
              </a:rPr>
              <a:t>wo</a:t>
            </a:r>
            <a:r>
              <a:rPr lang="en-US" sz="2800" b="1" dirty="0" smtClean="0">
                <a:solidFill>
                  <a:srgbClr val="002060"/>
                </a:solidFill>
              </a:rPr>
              <a:t>/ du/ </a:t>
            </a:r>
            <a:r>
              <a:rPr lang="en-US" sz="2800" b="1" dirty="0" err="1" smtClean="0">
                <a:solidFill>
                  <a:srgbClr val="002060"/>
                </a:solidFill>
              </a:rPr>
              <a:t>wohnst</a:t>
            </a:r>
            <a:r>
              <a:rPr lang="en-US" sz="2800" b="1" dirty="0" smtClean="0">
                <a:solidFill>
                  <a:srgbClr val="002060"/>
                </a:solidFill>
              </a:rPr>
              <a:t>?</a:t>
            </a:r>
          </a:p>
          <a:p>
            <a:pPr marL="651510" indent="-514350">
              <a:buAutoNum type="arabicParenR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651510" indent="-51435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</a:rPr>
              <a:t>a) How old are you?</a:t>
            </a:r>
          </a:p>
          <a:p>
            <a:pPr marL="651510" indent="-51435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</a:rPr>
              <a:t>b) Where do you live?</a:t>
            </a:r>
          </a:p>
          <a:p>
            <a:pPr marL="651510" indent="-51435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</a:rPr>
              <a:t>c) Where do you come from?</a:t>
            </a:r>
          </a:p>
          <a:p>
            <a:pPr marL="651510" indent="-51435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</a:rPr>
              <a:t>d) What is your name?</a:t>
            </a:r>
          </a:p>
          <a:p>
            <a:pPr marL="651510" indent="-51435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</a:rPr>
              <a:t>e) How do you spell it?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5-конечная звезда 2">
            <a:hlinkClick r:id="rId3" action="ppaction://hlinkfile"/>
          </p:cNvPr>
          <p:cNvSpPr/>
          <p:nvPr/>
        </p:nvSpPr>
        <p:spPr>
          <a:xfrm>
            <a:off x="448112" y="339674"/>
            <a:ext cx="955536" cy="92908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Meine Hobbys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3600" dirty="0" smtClean="0">
                <a:solidFill>
                  <a:srgbClr val="002060"/>
                </a:solidFill>
              </a:rPr>
              <a:t>Wir lernen über die Schule;</a:t>
            </a:r>
          </a:p>
          <a:p>
            <a:r>
              <a:rPr lang="de-DE" sz="3600" dirty="0" smtClean="0">
                <a:solidFill>
                  <a:srgbClr val="002060"/>
                </a:solidFill>
              </a:rPr>
              <a:t> Hobbys zu erzählen;</a:t>
            </a:r>
          </a:p>
          <a:p>
            <a:r>
              <a:rPr lang="de-DE" sz="3600" dirty="0" smtClean="0">
                <a:solidFill>
                  <a:srgbClr val="002060"/>
                </a:solidFill>
              </a:rPr>
              <a:t> Dialoge zuhören;</a:t>
            </a:r>
          </a:p>
          <a:p>
            <a:r>
              <a:rPr lang="de-DE" sz="3600" dirty="0" smtClean="0">
                <a:solidFill>
                  <a:srgbClr val="002060"/>
                </a:solidFill>
              </a:rPr>
              <a:t>Wörter wiederholen;</a:t>
            </a:r>
          </a:p>
          <a:p>
            <a:r>
              <a:rPr lang="de-DE" sz="3600" dirty="0" smtClean="0">
                <a:solidFill>
                  <a:srgbClr val="002060"/>
                </a:solidFill>
              </a:rPr>
              <a:t>Die Texte lesen (was machen und mögen wir).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Deutsch       Englisch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Karate machen </a:t>
            </a:r>
          </a:p>
          <a:p>
            <a:r>
              <a:rPr lang="de-DE" dirty="0" smtClean="0"/>
              <a:t>Judo machen</a:t>
            </a:r>
          </a:p>
          <a:p>
            <a:r>
              <a:rPr lang="de-DE" dirty="0" smtClean="0"/>
              <a:t>Tennis spielen</a:t>
            </a:r>
          </a:p>
          <a:p>
            <a:pPr>
              <a:buNone/>
            </a:pPr>
            <a:r>
              <a:rPr lang="de-DE" dirty="0" smtClean="0"/>
              <a:t>Tischtennis spielen </a:t>
            </a:r>
          </a:p>
          <a:p>
            <a:r>
              <a:rPr lang="de-DE" dirty="0" smtClean="0"/>
              <a:t>Musik hören </a:t>
            </a:r>
          </a:p>
          <a:p>
            <a:r>
              <a:rPr lang="de-DE" dirty="0" smtClean="0"/>
              <a:t>Volleyball spielen, Basketball spielen </a:t>
            </a:r>
          </a:p>
          <a:p>
            <a:r>
              <a:rPr lang="de-DE" dirty="0" smtClean="0"/>
              <a:t>tanzen, malen</a:t>
            </a:r>
            <a:endParaRPr lang="ru-RU" dirty="0" smtClean="0"/>
          </a:p>
          <a:p>
            <a:r>
              <a:rPr lang="de-DE" dirty="0" smtClean="0"/>
              <a:t>Kino sehen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Do karate</a:t>
            </a:r>
          </a:p>
          <a:p>
            <a:r>
              <a:rPr lang="en-US" dirty="0" smtClean="0"/>
              <a:t>Do judo</a:t>
            </a:r>
          </a:p>
          <a:p>
            <a:r>
              <a:rPr lang="en-US" dirty="0" smtClean="0"/>
              <a:t>Play tennis/ table tennis</a:t>
            </a:r>
          </a:p>
          <a:p>
            <a:r>
              <a:rPr lang="en-US" dirty="0" smtClean="0"/>
              <a:t>Listen to music</a:t>
            </a:r>
          </a:p>
          <a:p>
            <a:r>
              <a:rPr lang="en-US" dirty="0" smtClean="0"/>
              <a:t>Play volleyball/ basketball</a:t>
            </a:r>
          </a:p>
          <a:p>
            <a:r>
              <a:rPr lang="en-US" dirty="0" smtClean="0"/>
              <a:t>Dance, paint</a:t>
            </a:r>
          </a:p>
          <a:p>
            <a:r>
              <a:rPr lang="en-US" dirty="0" smtClean="0"/>
              <a:t>Watch a film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Deutsch        Englisch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4464496" cy="5184576"/>
          </a:xfrm>
        </p:spPr>
        <p:txBody>
          <a:bodyPr>
            <a:normAutofit fontScale="92500" lnSpcReduction="10000"/>
          </a:bodyPr>
          <a:lstStyle/>
          <a:p>
            <a:r>
              <a:rPr lang="de-DE" sz="3600" dirty="0" smtClean="0">
                <a:solidFill>
                  <a:srgbClr val="002060"/>
                </a:solidFill>
                <a:latin typeface="Comic Sans MS" pitchFamily="66" charset="0"/>
              </a:rPr>
              <a:t>Was </a:t>
            </a:r>
            <a:r>
              <a:rPr lang="de-DE" sz="3600" u="sng" dirty="0" smtClean="0">
                <a:solidFill>
                  <a:srgbClr val="002060"/>
                </a:solidFill>
                <a:latin typeface="Comic Sans MS" pitchFamily="66" charset="0"/>
              </a:rPr>
              <a:t>mögen Sie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</a:p>
          <a:p>
            <a:pPr>
              <a:buNone/>
            </a:pPr>
            <a:r>
              <a:rPr lang="en-US" sz="36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Ich</a:t>
            </a:r>
            <a:r>
              <a:rPr lang="en-US" sz="36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mag</a:t>
            </a:r>
            <a:r>
              <a:rPr lang="en-US" sz="36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 </a:t>
            </a:r>
            <a:r>
              <a:rPr lang="en-US" sz="36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schwimmen</a:t>
            </a:r>
            <a:r>
              <a:rPr lang="en-US" sz="36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Was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magst</a:t>
            </a:r>
            <a:r>
              <a:rPr lang="en-US" sz="3600" u="sng" dirty="0" smtClean="0">
                <a:solidFill>
                  <a:srgbClr val="002060"/>
                </a:solidFill>
                <a:latin typeface="Comic Sans MS" pitchFamily="66" charset="0"/>
              </a:rPr>
              <a:t> du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</a:p>
          <a:p>
            <a:pPr>
              <a:buNone/>
            </a:pPr>
            <a:r>
              <a:rPr lang="en-US" sz="30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Du </a:t>
            </a:r>
            <a:r>
              <a:rPr lang="en-US" sz="30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magst</a:t>
            </a:r>
            <a:r>
              <a:rPr lang="en-US" sz="30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 </a:t>
            </a:r>
            <a:r>
              <a:rPr lang="en-US" sz="30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Fußball</a:t>
            </a:r>
            <a:r>
              <a:rPr lang="en-US" sz="30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 </a:t>
            </a:r>
            <a:r>
              <a:rPr lang="en-US" sz="30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spielen</a:t>
            </a:r>
            <a:r>
              <a:rPr lang="en-US" sz="3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Was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mag</a:t>
            </a:r>
            <a:r>
              <a:rPr lang="en-US" sz="3600" u="sng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er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</a:p>
          <a:p>
            <a:pPr>
              <a:buNone/>
            </a:pPr>
            <a:r>
              <a:rPr lang="en-US" sz="33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Er</a:t>
            </a:r>
            <a:r>
              <a:rPr lang="en-US" sz="33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 </a:t>
            </a:r>
            <a:r>
              <a:rPr lang="en-US" sz="33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mag</a:t>
            </a:r>
            <a:r>
              <a:rPr lang="en-US" sz="33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 Judo </a:t>
            </a:r>
            <a:r>
              <a:rPr lang="en-US" sz="3300" i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machen</a:t>
            </a:r>
            <a:r>
              <a:rPr lang="en-US" sz="3300" i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Was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mag</a:t>
            </a:r>
            <a:r>
              <a:rPr lang="en-US" sz="3600" u="sng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sie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</a:p>
          <a:p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Was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magt</a:t>
            </a:r>
            <a:r>
              <a:rPr lang="en-US" sz="3600" u="sng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ihr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</a:p>
          <a:p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Was </a:t>
            </a:r>
            <a:r>
              <a:rPr lang="en-US" sz="3600" u="sng" dirty="0" smtClean="0">
                <a:solidFill>
                  <a:srgbClr val="002060"/>
                </a:solidFill>
                <a:latin typeface="Comic Sans MS" pitchFamily="66" charset="0"/>
              </a:rPr>
              <a:t>m</a:t>
            </a:r>
            <a:r>
              <a:rPr lang="de-DE" sz="3600" u="sng" dirty="0" err="1" smtClean="0">
                <a:solidFill>
                  <a:srgbClr val="002060"/>
                </a:solidFill>
                <a:latin typeface="Comic Sans MS" pitchFamily="66" charset="0"/>
              </a:rPr>
              <a:t>ögen</a:t>
            </a:r>
            <a:r>
              <a:rPr lang="de-DE" sz="3600" u="sng" dirty="0" smtClean="0">
                <a:solidFill>
                  <a:srgbClr val="002060"/>
                </a:solidFill>
                <a:latin typeface="Comic Sans MS" pitchFamily="66" charset="0"/>
              </a:rPr>
              <a:t> sie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  <a:endParaRPr lang="ru-RU" sz="3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412776"/>
            <a:ext cx="4320480" cy="4713387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What </a:t>
            </a:r>
            <a:r>
              <a:rPr lang="en-US" sz="2800" u="sng" dirty="0" smtClean="0">
                <a:solidFill>
                  <a:srgbClr val="FFFF00"/>
                </a:solidFill>
                <a:latin typeface="Comic Sans MS" pitchFamily="66" charset="0"/>
              </a:rPr>
              <a:t>do you </a:t>
            </a:r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like?</a:t>
            </a: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What </a:t>
            </a:r>
            <a:r>
              <a:rPr lang="en-US" sz="2800" u="sng" dirty="0" smtClean="0">
                <a:solidFill>
                  <a:srgbClr val="FFFF00"/>
                </a:solidFill>
                <a:latin typeface="Comic Sans MS" pitchFamily="66" charset="0"/>
              </a:rPr>
              <a:t>do you </a:t>
            </a:r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like?</a:t>
            </a: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What </a:t>
            </a:r>
            <a:r>
              <a:rPr lang="en-US" sz="2800" u="sng" dirty="0" smtClean="0">
                <a:solidFill>
                  <a:srgbClr val="FFFF00"/>
                </a:solidFill>
                <a:latin typeface="Comic Sans MS" pitchFamily="66" charset="0"/>
              </a:rPr>
              <a:t>does he </a:t>
            </a:r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like?</a:t>
            </a:r>
          </a:p>
          <a:p>
            <a:pPr>
              <a:buNone/>
            </a:pPr>
            <a:endParaRPr lang="en-US" sz="28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What </a:t>
            </a:r>
            <a:r>
              <a:rPr lang="en-US" sz="2800" u="sng" dirty="0" smtClean="0">
                <a:solidFill>
                  <a:srgbClr val="FFFF00"/>
                </a:solidFill>
                <a:latin typeface="Comic Sans MS" pitchFamily="66" charset="0"/>
              </a:rPr>
              <a:t>does she </a:t>
            </a:r>
            <a:r>
              <a:rPr lang="en-US" sz="2800" smtClean="0">
                <a:solidFill>
                  <a:srgbClr val="FFFF00"/>
                </a:solidFill>
                <a:latin typeface="Comic Sans MS" pitchFamily="66" charset="0"/>
              </a:rPr>
              <a:t>like?</a:t>
            </a:r>
            <a:endParaRPr lang="en-US" sz="28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What </a:t>
            </a:r>
            <a:r>
              <a:rPr lang="en-US" sz="2800" u="sng" dirty="0" smtClean="0">
                <a:solidFill>
                  <a:srgbClr val="FFFF00"/>
                </a:solidFill>
                <a:latin typeface="Comic Sans MS" pitchFamily="66" charset="0"/>
              </a:rPr>
              <a:t>do you </a:t>
            </a:r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like?</a:t>
            </a:r>
          </a:p>
          <a:p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What </a:t>
            </a:r>
            <a:r>
              <a:rPr lang="en-US" sz="2800" u="sng" dirty="0" smtClean="0">
                <a:solidFill>
                  <a:srgbClr val="FFFF00"/>
                </a:solidFill>
                <a:latin typeface="Comic Sans MS" pitchFamily="66" charset="0"/>
              </a:rPr>
              <a:t>do they </a:t>
            </a:r>
            <a:r>
              <a:rPr lang="en-US" sz="2800" dirty="0" smtClean="0">
                <a:solidFill>
                  <a:srgbClr val="FFFF00"/>
                </a:solidFill>
                <a:latin typeface="Comic Sans MS" pitchFamily="66" charset="0"/>
              </a:rPr>
              <a:t>like?</a:t>
            </a:r>
            <a:endParaRPr lang="ru-RU" sz="28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лия\Desktop\27488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8020050" cy="5972175"/>
          </a:xfrm>
          <a:prstGeom prst="rect">
            <a:avLst/>
          </a:prstGeom>
          <a:noFill/>
        </p:spPr>
      </p:pic>
      <p:sp>
        <p:nvSpPr>
          <p:cNvPr id="5" name="5-конечная звезда 4">
            <a:hlinkClick r:id="rId3" action="ppaction://hlinkfile"/>
          </p:cNvPr>
          <p:cNvSpPr/>
          <p:nvPr/>
        </p:nvSpPr>
        <p:spPr>
          <a:xfrm>
            <a:off x="251520" y="188640"/>
            <a:ext cx="1224136" cy="10801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ия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2" y="908720"/>
            <a:ext cx="9116698" cy="479715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</TotalTime>
  <Words>290</Words>
  <Application>Microsoft Office PowerPoint</Application>
  <PresentationFormat>Экран (4:3)</PresentationFormat>
  <Paragraphs>71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Guten Morgen, Meine Freunde!</vt:lpstr>
      <vt:lpstr>Deutsch          Englisch</vt:lpstr>
      <vt:lpstr>Слайд 3</vt:lpstr>
      <vt:lpstr>Слайд 4</vt:lpstr>
      <vt:lpstr>Meine Hobbys</vt:lpstr>
      <vt:lpstr>Deutsch       Englisch</vt:lpstr>
      <vt:lpstr>Deutsch        Englisch</vt:lpstr>
      <vt:lpstr>Слайд 8</vt:lpstr>
      <vt:lpstr>Слайд 9</vt:lpstr>
      <vt:lpstr>Слайд 10</vt:lpstr>
      <vt:lpstr>Was wissen wir heute?</vt:lpstr>
      <vt:lpstr>     Danke schön für eure Arbeit!  Die Stunde ist zu ende! Auf Wiedersehen!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Guten Morgen, Meine Freunde!</dc:title>
  <dc:creator>Юлия</dc:creator>
  <cp:lastModifiedBy>Юлия</cp:lastModifiedBy>
  <cp:revision>20</cp:revision>
  <dcterms:created xsi:type="dcterms:W3CDTF">2021-01-13T11:35:28Z</dcterms:created>
  <dcterms:modified xsi:type="dcterms:W3CDTF">2021-01-17T07:07:30Z</dcterms:modified>
</cp:coreProperties>
</file>