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8" r:id="rId3"/>
    <p:sldId id="277" r:id="rId4"/>
    <p:sldId id="278" r:id="rId5"/>
    <p:sldId id="269" r:id="rId6"/>
    <p:sldId id="296" r:id="rId7"/>
    <p:sldId id="297" r:id="rId8"/>
    <p:sldId id="298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20E86C-C4E2-3B0A-0BD7-CB39D9A631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842D391-0CB4-37DC-754A-5DFAE1EDD0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9A311F-A60F-D800-6F74-4692864C1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7B6A8-BD22-4425-A985-37DFD67169D0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B11408-63D7-7B8D-3C89-D8FDA4F51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839F45A-2317-5B01-9F41-F4AE5029F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9A6F2-9149-4A8A-80C8-1873BD26A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808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5E6AF9-60AF-9AF1-49F2-1F65E6073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9E4165-B4A3-C773-A028-5274FDAC3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EC53A5E-E237-9A34-2F32-DB1FC55B0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7B6A8-BD22-4425-A985-37DFD67169D0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A20022B-1BCA-C669-B8B2-BE17DC1B6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0B6619-3E71-16F7-0753-9D7848698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9A6F2-9149-4A8A-80C8-1873BD26A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191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9AA245-B8EF-4368-18FA-5658A7601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F4BFC73-3F97-1E30-D0F3-5C4089A5E2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537EC43-150C-9E8F-252D-421A362B3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7B6A8-BD22-4425-A985-37DFD67169D0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0601A89-097C-53F0-582F-039FE4E4C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58DB07B-DA6F-58A0-FF06-11FAF0438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9A6F2-9149-4A8A-80C8-1873BD26A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03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472501-A084-1403-73EA-BABA9ADE0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1B3D4B-7E89-9362-194F-F7CBAE5DFF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03F10B0-B6A4-16C8-74D7-18CDF1CF40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AB1437C-AD20-DD5D-EBF1-0224176BA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7B6A8-BD22-4425-A985-37DFD67169D0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A9127CC-0A7E-7A52-B8BB-E87B839E7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1587406-CE28-3C8E-8027-117DCE6DC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9A6F2-9149-4A8A-80C8-1873BD26A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042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18EAC3-B1CF-98CD-D554-6D7DB2076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B767324-E59B-3DB8-858E-6615044E2B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1F23172-1B02-FDE0-D5B4-F26BB59737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301D731-87C1-6B04-C340-0AB67965C5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86F018A-E306-DC5E-5BF5-D1C159B93A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6B2742B-D5D4-765D-70A6-C8091D8A5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7B6A8-BD22-4425-A985-37DFD67169D0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73BBFC7-D481-2D67-9469-CE5E528D6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601CBE0-E2A2-5253-0771-0238DA3BE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9A6F2-9149-4A8A-80C8-1873BD26A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516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DC3437-10B1-94F0-6045-AD060538A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7084BB0-4535-D571-6927-89453F81D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7B6A8-BD22-4425-A985-37DFD67169D0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25D36B4-6E3D-8632-AC8C-F8D65C02F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0B8E6F0-8789-D91D-714F-A89B28C5A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9A6F2-9149-4A8A-80C8-1873BD26A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046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7050EEF-4AC6-2259-697F-2E4DA7F96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7B6A8-BD22-4425-A985-37DFD67169D0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4988112-04BE-95A2-8522-6501FCB07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845A3B7-DF4C-9E4C-18A9-A9BBE5F0B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9A6F2-9149-4A8A-80C8-1873BD26A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191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61A5C5-9A9C-C799-327E-23041CFA0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677684D-A3F7-8FA7-DFC7-048550C1E1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462374D-9787-D807-AB13-0C618E8A13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72AFE99-3849-1D4C-515E-03F59EFD0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7B6A8-BD22-4425-A985-37DFD67169D0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60A7694-FF8E-DB5D-7488-31ACFEDBB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F261888-0EAB-2962-B2B4-EDE507C27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9A6F2-9149-4A8A-80C8-1873BD26A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446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4864A6-5B7E-16C5-287F-DB90A52B7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07B5B20-E774-0C20-E2C4-95109191F0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F060E1C-2F7E-2A25-F18B-A7F8AEAA13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33FAD93-66B7-9668-942D-B5DA3BBE4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7B6A8-BD22-4425-A985-37DFD67169D0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AC3F3AE-66B0-9C74-B794-9254F52E2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DBC7FEA-6081-263C-2D98-E0BF713B7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9A6F2-9149-4A8A-80C8-1873BD26A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560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5E2258-1396-80CA-4756-2783EDD2C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C38F1AD-2A05-F09A-D890-5F6AA1BAAA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3578F26-570F-D350-15F4-36566F730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7B6A8-BD22-4425-A985-37DFD67169D0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07325EB-9C6B-36E6-CCA9-2DAC4E298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80DFF3-C1EF-E925-AD9C-F16BA21B5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9A6F2-9149-4A8A-80C8-1873BD26A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802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1395034-E362-6B36-9306-E2F941CA34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83E3B83-7CD7-4F92-8800-B4C872AF40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F9EF54-C987-23B9-2932-691237713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7B6A8-BD22-4425-A985-37DFD67169D0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FBD365-D0D3-8129-EB24-244182A6C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0581EE-D677-1ECA-C6D3-605F4469A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9A6F2-9149-4A8A-80C8-1873BD26A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9380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6872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4360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3968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4647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9080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248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66016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65005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8844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9375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3830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658529-A93C-7C6F-5B3E-01CA30B01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8B6D850-858B-146F-18C2-C4519254B2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A01279B-CA93-FDC7-A413-F12D80C793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7B6A8-BD22-4425-A985-37DFD67169D0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FC1E5F1-BEC1-10B2-70F5-BF94312345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64FF701-F38A-FA99-86E2-739D789B31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9A6F2-9149-4A8A-80C8-1873BD26A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226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637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258" y="188640"/>
            <a:ext cx="3445742" cy="3660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4015181"/>
            <a:ext cx="3866078" cy="2679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832" y="1124745"/>
            <a:ext cx="1656184" cy="111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738" y="1784206"/>
            <a:ext cx="1658937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739" y="2870201"/>
            <a:ext cx="1658937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657" y="4182487"/>
            <a:ext cx="1658937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004186" y="188641"/>
            <a:ext cx="115929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000" b="1" dirty="0">
                <a:solidFill>
                  <a:prstClr val="black"/>
                </a:solidFill>
                <a:latin typeface="Calibri"/>
              </a:rPr>
              <a:t>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91152" y="4154607"/>
            <a:ext cx="115929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000" b="1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23819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7 L 0.16927 -0.144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55" y="-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11041 0.25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1" y="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4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0.11823 0.1282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3" y="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258" y="188640"/>
            <a:ext cx="3445742" cy="3660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4015181"/>
            <a:ext cx="3866078" cy="2679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832" y="1124745"/>
            <a:ext cx="1656184" cy="111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738" y="1784206"/>
            <a:ext cx="1658937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739" y="2870201"/>
            <a:ext cx="1658937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657" y="4182487"/>
            <a:ext cx="1658937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43463" y="332657"/>
            <a:ext cx="115929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000" b="1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572" y="2840038"/>
            <a:ext cx="3267075" cy="401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5972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7 L 0.16927 -0.144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55" y="-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14184 -0.009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-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4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0.11823 0.1282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3" y="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258" y="188640"/>
            <a:ext cx="3445742" cy="3660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4015181"/>
            <a:ext cx="3866078" cy="2679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832" y="1124745"/>
            <a:ext cx="1656184" cy="111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738" y="1784206"/>
            <a:ext cx="1658937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739" y="2870201"/>
            <a:ext cx="1658937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657" y="4182487"/>
            <a:ext cx="1658937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77839" y="3540164"/>
            <a:ext cx="115929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000" b="1" dirty="0">
                <a:solidFill>
                  <a:prstClr val="black"/>
                </a:solidFill>
                <a:latin typeface="Calibri"/>
              </a:rPr>
              <a:t>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77839" y="198950"/>
            <a:ext cx="115929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000" b="1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190680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7 L 0.16927 -0.144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55" y="-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18923 -0.0620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62" y="-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0.14184 -0.0627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-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0.11823 0.1282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3" y="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600" y="62434"/>
            <a:ext cx="7600900" cy="6795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5235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576" y="404664"/>
            <a:ext cx="3014464" cy="3014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61" y="2733597"/>
            <a:ext cx="9144000" cy="4123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75" t="8547" r="13262" b="11693"/>
          <a:stretch/>
        </p:blipFill>
        <p:spPr bwMode="auto">
          <a:xfrm>
            <a:off x="5326508" y="980728"/>
            <a:ext cx="2909455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94041" y="967660"/>
            <a:ext cx="1178631" cy="1210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018" y="677110"/>
            <a:ext cx="1182687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47738">
            <a:off x="6092835" y="513340"/>
            <a:ext cx="1182687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85209">
            <a:off x="6531507" y="734120"/>
            <a:ext cx="1182687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7365">
            <a:off x="7231801" y="53675"/>
            <a:ext cx="1922141" cy="2567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643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4844" y="1"/>
            <a:ext cx="1313724" cy="1754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2" y="260649"/>
            <a:ext cx="2171332" cy="1314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731572"/>
            <a:ext cx="2294156" cy="1536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978" y="1975894"/>
            <a:ext cx="1541590" cy="1048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147784"/>
            <a:ext cx="2006946" cy="1433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157" y="3249025"/>
            <a:ext cx="1656425" cy="1424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971" y="4817442"/>
            <a:ext cx="1975290" cy="1975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262" y="5032882"/>
            <a:ext cx="2316617" cy="15444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824192" y="1503225"/>
            <a:ext cx="148470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0" b="1" dirty="0">
                <a:solidFill>
                  <a:prstClr val="black"/>
                </a:solidFill>
                <a:latin typeface="Calibri"/>
              </a:rPr>
              <a:t>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56041" y="450322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dirty="0">
                <a:solidFill>
                  <a:prstClr val="black"/>
                </a:solidFill>
                <a:latin typeface="Calibri"/>
              </a:rPr>
              <a:t>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08895" y="458885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dirty="0">
                <a:solidFill>
                  <a:prstClr val="black"/>
                </a:solidFill>
                <a:latin typeface="Calibri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28049" y="1777135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326060" y="1777135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52310" y="3103663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66439" y="3103663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52310" y="4720745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dirty="0">
                <a:solidFill>
                  <a:prstClr val="black"/>
                </a:solidFill>
                <a:latin typeface="Calibri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326059" y="4673323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dirty="0">
                <a:solidFill>
                  <a:prstClr val="black"/>
                </a:solidFill>
                <a:latin typeface="Calibri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996639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9" y="33339"/>
            <a:ext cx="8640959" cy="679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395192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14</Words>
  <Application>Microsoft Office PowerPoint</Application>
  <PresentationFormat>Широкоэкранный</PresentationFormat>
  <Paragraphs>14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Пользователь</dc:creator>
  <cp:lastModifiedBy>Пользователь</cp:lastModifiedBy>
  <cp:revision>1</cp:revision>
  <dcterms:created xsi:type="dcterms:W3CDTF">2025-07-10T11:03:17Z</dcterms:created>
  <dcterms:modified xsi:type="dcterms:W3CDTF">2025-07-10T11:07:34Z</dcterms:modified>
</cp:coreProperties>
</file>