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0" r:id="rId4"/>
    <p:sldId id="258" r:id="rId5"/>
    <p:sldId id="259" r:id="rId6"/>
    <p:sldId id="260" r:id="rId7"/>
    <p:sldId id="261" r:id="rId8"/>
    <p:sldId id="263" r:id="rId9"/>
    <p:sldId id="262" r:id="rId10"/>
    <p:sldId id="265" r:id="rId11"/>
    <p:sldId id="266" r:id="rId12"/>
    <p:sldId id="267" r:id="rId13"/>
    <p:sldId id="269" r:id="rId14"/>
    <p:sldId id="271" r:id="rId15"/>
    <p:sldId id="264" r:id="rId16"/>
    <p:sldId id="268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45874" y="2908662"/>
            <a:ext cx="4937760" cy="57476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«день земли»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pPr algn="r"/>
            <a:r>
              <a:rPr lang="ru-RU" dirty="0" smtClean="0"/>
              <a:t>Работу выполнила:</a:t>
            </a:r>
          </a:p>
          <a:p>
            <a:pPr algn="r"/>
            <a:r>
              <a:rPr lang="ru-RU" dirty="0" smtClean="0"/>
              <a:t> учитель биологии </a:t>
            </a:r>
          </a:p>
          <a:p>
            <a:pPr algn="r"/>
            <a:r>
              <a:rPr lang="ru-RU" dirty="0" smtClean="0"/>
              <a:t>«МКОУ ЛЕБЕДИНСКАЯ СОШ»</a:t>
            </a:r>
          </a:p>
          <a:p>
            <a:pPr algn="r"/>
            <a:r>
              <a:rPr lang="ru-RU" dirty="0" smtClean="0"/>
              <a:t>НЕМЧЕНКО ИРИНА ИВАНОВНА</a:t>
            </a:r>
            <a:endParaRPr lang="ru-RU" dirty="0"/>
          </a:p>
        </p:txBody>
      </p:sp>
      <p:pic>
        <p:nvPicPr>
          <p:cNvPr id="4098" name="Picture 2" descr="https://i.ytimg.com/vi/ddbleOS_6Eo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655" y="330927"/>
            <a:ext cx="3854991" cy="216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yt3.ggpht.com/a/AATXAJzz5vieHYzYtkx7h6fVRka4b7xZnV1YR5BOpmkGUA=s900-c-k-c0xffffffff-no-rj-m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5" y="1637211"/>
            <a:ext cx="3866606" cy="386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22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0" y="836022"/>
            <a:ext cx="965780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0000"/>
                </a:solidFill>
                <a:latin typeface="Open Sans"/>
              </a:rPr>
              <a:t>Ах, если бы Земля умела говорить,</a:t>
            </a:r>
            <a:br>
              <a:rPr lang="ru-RU" sz="3200" dirty="0">
                <a:solidFill>
                  <a:srgbClr val="000000"/>
                </a:solidFill>
                <a:latin typeface="Open Sans"/>
              </a:rPr>
            </a:br>
            <a:r>
              <a:rPr lang="ru-RU" sz="3200" dirty="0">
                <a:solidFill>
                  <a:srgbClr val="000000"/>
                </a:solidFill>
                <a:latin typeface="Open Sans"/>
              </a:rPr>
              <a:t>Она б от боли громко застонала,</a:t>
            </a:r>
            <a:br>
              <a:rPr lang="ru-RU" sz="3200" dirty="0">
                <a:solidFill>
                  <a:srgbClr val="000000"/>
                </a:solidFill>
                <a:latin typeface="Open Sans"/>
              </a:rPr>
            </a:br>
            <a:r>
              <a:rPr lang="ru-RU" sz="3200" dirty="0">
                <a:solidFill>
                  <a:srgbClr val="000000"/>
                </a:solidFill>
                <a:latin typeface="Open Sans"/>
              </a:rPr>
              <a:t>Заставила людей прощения просить,</a:t>
            </a:r>
            <a:br>
              <a:rPr lang="ru-RU" sz="3200" dirty="0">
                <a:solidFill>
                  <a:srgbClr val="000000"/>
                </a:solidFill>
                <a:latin typeface="Open Sans"/>
              </a:rPr>
            </a:br>
            <a:r>
              <a:rPr lang="ru-RU" sz="3200" dirty="0">
                <a:solidFill>
                  <a:srgbClr val="000000"/>
                </a:solidFill>
                <a:latin typeface="Open Sans"/>
              </a:rPr>
              <a:t>Земля б, наверно, людям так сказала:</a:t>
            </a:r>
            <a:br>
              <a:rPr lang="ru-RU" sz="3200" dirty="0">
                <a:solidFill>
                  <a:srgbClr val="000000"/>
                </a:solidFill>
                <a:latin typeface="Open Sans"/>
              </a:rPr>
            </a:br>
            <a:r>
              <a:rPr lang="ru-RU" sz="3200" dirty="0">
                <a:solidFill>
                  <a:srgbClr val="000000"/>
                </a:solidFill>
                <a:latin typeface="Open Sans"/>
              </a:rPr>
              <a:t>"Не мачеха я вам, я вам родная мать!</a:t>
            </a:r>
            <a:br>
              <a:rPr lang="ru-RU" sz="3200" dirty="0">
                <a:solidFill>
                  <a:srgbClr val="000000"/>
                </a:solidFill>
                <a:latin typeface="Open Sans"/>
              </a:rPr>
            </a:br>
            <a:r>
              <a:rPr lang="ru-RU" sz="3200" dirty="0">
                <a:solidFill>
                  <a:srgbClr val="000000"/>
                </a:solidFill>
                <a:latin typeface="Open Sans"/>
              </a:rPr>
              <a:t>Я вас пою, кормлю и согреваю.</a:t>
            </a:r>
            <a:br>
              <a:rPr lang="ru-RU" sz="3200" dirty="0">
                <a:solidFill>
                  <a:srgbClr val="000000"/>
                </a:solidFill>
                <a:latin typeface="Open Sans"/>
              </a:rPr>
            </a:br>
            <a:r>
              <a:rPr lang="ru-RU" sz="3200" dirty="0">
                <a:solidFill>
                  <a:srgbClr val="000000"/>
                </a:solidFill>
                <a:latin typeface="Open Sans"/>
              </a:rPr>
              <a:t>Зачем меня сжигать? За что меня взрывать?</a:t>
            </a:r>
            <a:br>
              <a:rPr lang="ru-RU" sz="3200" dirty="0">
                <a:solidFill>
                  <a:srgbClr val="000000"/>
                </a:solidFill>
                <a:latin typeface="Open Sans"/>
              </a:rPr>
            </a:br>
            <a:r>
              <a:rPr lang="ru-RU" sz="3200" dirty="0">
                <a:solidFill>
                  <a:srgbClr val="000000"/>
                </a:solidFill>
                <a:latin typeface="Open Sans"/>
              </a:rPr>
              <a:t>Веками о покое я мечтаю".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4733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6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culture.ru/storage/images/c7e4c89324429c4ae20759ba425e5411/36d28d86c4496f9738873e125af9a4f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6" y="521655"/>
            <a:ext cx="7680960" cy="576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ds05.infourok.ru/uploads/ex/0073/0009b0ea-b2761524/img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097" y="521655"/>
            <a:ext cx="3779520" cy="473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46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100cards.ru/images/aprel/22/otkrytki-s-mezhdunarodnyj-den-materi-zemli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6" y="698863"/>
            <a:ext cx="6479176" cy="546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2512" y="1"/>
            <a:ext cx="3940762" cy="542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00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1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3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96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5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3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9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14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2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35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6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81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4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0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98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" y="1166949"/>
            <a:ext cx="4032069" cy="4447197"/>
          </a:xfrm>
          <a:prstGeom prst="rect">
            <a:avLst/>
          </a:prstGeom>
        </p:spPr>
      </p:pic>
      <p:pic>
        <p:nvPicPr>
          <p:cNvPr id="6148" name="Picture 4" descr="https://ds05.infourok.ru/uploads/ex/0c08/0011368f-1ddd5558/img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742" y="321877"/>
            <a:ext cx="7593875" cy="636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51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21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170</TotalTime>
  <Words>88</Words>
  <Application>Microsoft Office PowerPoint</Application>
  <PresentationFormat>Широкоэкранный</PresentationFormat>
  <Paragraphs>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Open Sans</vt:lpstr>
      <vt:lpstr>Tw Cen MT</vt:lpstr>
      <vt:lpstr>Капля</vt:lpstr>
      <vt:lpstr>«день земли»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«ЗЕМЛЯ ЗАЩИТЫ ПРОСИТ У ЛЮДЕЙ»</dc:title>
  <dc:creator>Лебединская СОШ</dc:creator>
  <cp:lastModifiedBy>Лебединская СОШ</cp:lastModifiedBy>
  <cp:revision>14</cp:revision>
  <dcterms:created xsi:type="dcterms:W3CDTF">2022-01-27T07:06:23Z</dcterms:created>
  <dcterms:modified xsi:type="dcterms:W3CDTF">2022-01-27T11:28:46Z</dcterms:modified>
</cp:coreProperties>
</file>