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4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857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245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37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008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544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3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741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006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722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677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5436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549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9260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711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540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16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117B3-0044-4198-A0A5-AB6A8D8C17FE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F9BD9D5-E53A-4BD8-A706-3884A97D4D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331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Образ и цвет в дизайне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20461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Урок по изобразительному искусству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7 класс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Учитель МБОУ «Лицей 83», Матвеева Е.А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Г.Казань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653" y="516466"/>
            <a:ext cx="4123260" cy="257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05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Вспомогательные материалы для урока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Цветовой круг Ньютона</a:t>
            </a:r>
          </a:p>
          <a:p>
            <a:r>
              <a:rPr lang="ru-RU" dirty="0" smtClean="0"/>
              <a:t>Цветовой круг Итона</a:t>
            </a:r>
          </a:p>
          <a:p>
            <a:r>
              <a:rPr lang="ru-RU" dirty="0" smtClean="0"/>
              <a:t>Монохромные композиции</a:t>
            </a:r>
          </a:p>
          <a:p>
            <a:r>
              <a:rPr lang="ru-RU" dirty="0" smtClean="0"/>
              <a:t>Гуашь</a:t>
            </a:r>
          </a:p>
          <a:p>
            <a:r>
              <a:rPr lang="ru-RU" dirty="0" smtClean="0"/>
              <a:t>Кисточки</a:t>
            </a:r>
          </a:p>
          <a:p>
            <a:r>
              <a:rPr lang="ru-RU" dirty="0" smtClean="0"/>
              <a:t>палетка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659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Тип проекта – художественно-исследовательский</a:t>
            </a:r>
          </a:p>
          <a:p>
            <a:r>
              <a:rPr lang="ru-RU" dirty="0" smtClean="0"/>
              <a:t>Цель проекта</a:t>
            </a:r>
          </a:p>
          <a:p>
            <a:r>
              <a:rPr lang="ru-RU" dirty="0" smtClean="0"/>
              <a:t>Задачи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535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-81935"/>
            <a:ext cx="8596668" cy="13208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Что такое цвет?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38865"/>
            <a:ext cx="8596668" cy="4802497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Этап 1</a:t>
            </a:r>
          </a:p>
          <a:p>
            <a:r>
              <a:rPr lang="ru-RU" sz="2400" dirty="0" smtClean="0"/>
              <a:t>Цвет – свойство тел вызывать то или иное ощущение в соответствии со спектральным составом отражаемого или излучаемого им цвета</a:t>
            </a:r>
          </a:p>
          <a:p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829" y="2972621"/>
            <a:ext cx="5235677" cy="29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33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30943"/>
            <a:ext cx="8596668" cy="5510420"/>
          </a:xfrm>
        </p:spPr>
        <p:txBody>
          <a:bodyPr/>
          <a:lstStyle/>
          <a:p>
            <a:r>
              <a:rPr lang="ru-RU" sz="3200" dirty="0">
                <a:solidFill>
                  <a:srgbClr val="E32D91"/>
                </a:solidFill>
                <a:ea typeface="+mj-ea"/>
                <a:cs typeface="+mj-cs"/>
              </a:rPr>
              <a:t>Дизайнеру и художнику нужно </a:t>
            </a:r>
            <a:r>
              <a:rPr lang="ru-RU" sz="2800" dirty="0">
                <a:solidFill>
                  <a:srgbClr val="E32D91"/>
                </a:solidFill>
                <a:ea typeface="+mj-ea"/>
                <a:cs typeface="+mj-cs"/>
              </a:rPr>
              <a:t>определять</a:t>
            </a:r>
            <a:r>
              <a:rPr lang="ru-RU" sz="3200" dirty="0">
                <a:solidFill>
                  <a:srgbClr val="E32D91"/>
                </a:solidFill>
                <a:ea typeface="+mj-ea"/>
                <a:cs typeface="+mj-cs"/>
              </a:rPr>
              <a:t> свои </a:t>
            </a:r>
            <a:r>
              <a:rPr lang="ru-RU" sz="3200" dirty="0" smtClean="0">
                <a:solidFill>
                  <a:srgbClr val="E32D91"/>
                </a:solidFill>
                <a:ea typeface="+mj-ea"/>
                <a:cs typeface="+mj-cs"/>
              </a:rPr>
              <a:t>ощущения </a:t>
            </a:r>
            <a:r>
              <a:rPr lang="ru-RU" sz="3200" dirty="0">
                <a:solidFill>
                  <a:srgbClr val="E32D91"/>
                </a:solidFill>
                <a:ea typeface="+mj-ea"/>
                <a:cs typeface="+mj-cs"/>
              </a:rPr>
              <a:t>цвета,  знать его свойства и качества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502" y="2483655"/>
            <a:ext cx="5692332" cy="355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76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55181"/>
            <a:ext cx="8596668" cy="16752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Назовите три основных цвета, их еще называют первичными. Их смешение дает практически все остальные цвета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11" b="5216"/>
          <a:stretch/>
        </p:blipFill>
        <p:spPr>
          <a:xfrm>
            <a:off x="1383890" y="2105247"/>
            <a:ext cx="7676141" cy="3976576"/>
          </a:xfrm>
        </p:spPr>
      </p:pic>
    </p:spTree>
    <p:extLst>
      <p:ext uri="{BB962C8B-B14F-4D97-AF65-F5344CB8AC3E}">
        <p14:creationId xmlns:p14="http://schemas.microsoft.com/office/powerpoint/2010/main" val="2611984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772" y="276447"/>
            <a:ext cx="8891230" cy="1653953"/>
          </a:xfrm>
        </p:spPr>
        <p:txBody>
          <a:bodyPr>
            <a:normAutofit fontScale="90000"/>
          </a:bodyPr>
          <a:lstStyle/>
          <a:p>
            <a:r>
              <a:rPr lang="ru-RU" dirty="0"/>
              <a:t>Цвета, которые находятся диаметрально противоположно (например синий и оранжевый) контрастны, но гармонично сочетаемы. Это дополнительные. Однако при смешении между собой они дают серый цвет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55" y="3048198"/>
            <a:ext cx="3477260" cy="343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45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1367"/>
          </a:xfr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r>
              <a:rPr lang="ru-RU" dirty="0" smtClean="0"/>
              <a:t>Закономерности гармонии цветов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31089"/>
            <a:ext cx="8596668" cy="451027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1. Градация цвета –гармония более яркого и менее яркого о одного и того же цвета.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981" y="2841572"/>
            <a:ext cx="5188823" cy="3750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72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418" y="250723"/>
            <a:ext cx="8596668" cy="58757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2.Цветовой контраст Гармония цветов, разместившихся напротив друг друга в цветовом круге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7" t="27749" r="3685" b="20883"/>
          <a:stretch/>
        </p:blipFill>
        <p:spPr>
          <a:xfrm>
            <a:off x="1497725" y="2168013"/>
            <a:ext cx="7553361" cy="354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14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89099"/>
            <a:ext cx="8596668" cy="555226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3.Цветовой нюанс гармония двух рядом расположенных в цветовом круге (сближенных)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546" y="1838770"/>
            <a:ext cx="4202593" cy="420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68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74159"/>
            <a:ext cx="8596668" cy="546720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4.Сочетание цвета или его оттенка (хроматического тона) с ахроматическим (черным или белым)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540" y="2191856"/>
            <a:ext cx="5640279" cy="423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67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Цвета могут быть легкими и тяжелыми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09"/>
          <a:stretch/>
        </p:blipFill>
        <p:spPr>
          <a:xfrm>
            <a:off x="925933" y="2130869"/>
            <a:ext cx="2519016" cy="273038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138" y="3496064"/>
            <a:ext cx="2716682" cy="27166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098" y="3107919"/>
            <a:ext cx="5429693" cy="350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834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Цвета могут быть выступающими или отступающими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021" y="1874188"/>
            <a:ext cx="5564360" cy="4167837"/>
          </a:xfrm>
        </p:spPr>
      </p:pic>
    </p:spTree>
    <p:extLst>
      <p:ext uri="{BB962C8B-B14F-4D97-AF65-F5344CB8AC3E}">
        <p14:creationId xmlns:p14="http://schemas.microsoft.com/office/powerpoint/2010/main" val="12043354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Творческое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12607"/>
            <a:ext cx="8596668" cy="472875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Нарисуйте, при помощи красок монохромную композицию «Город моей мечты»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4" t="6777" r="14076" b="12675"/>
          <a:stretch/>
        </p:blipFill>
        <p:spPr>
          <a:xfrm>
            <a:off x="1823952" y="2521974"/>
            <a:ext cx="6303432" cy="373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9387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169</TotalTime>
  <Words>212</Words>
  <Application>Microsoft Office PowerPoint</Application>
  <PresentationFormat>Широкоэкранный</PresentationFormat>
  <Paragraphs>30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Аспект</vt:lpstr>
      <vt:lpstr>Образ и цвет в дизайне</vt:lpstr>
      <vt:lpstr>Вспомогательные материалы для урока</vt:lpstr>
      <vt:lpstr>Презентация PowerPoint</vt:lpstr>
      <vt:lpstr> Что такое цвет?</vt:lpstr>
      <vt:lpstr>Презентация PowerPoint</vt:lpstr>
      <vt:lpstr>Назовите три основных цвета, их еще называют первичными. Их смешение дает практически все остальные цвета </vt:lpstr>
      <vt:lpstr>Цвета, которые находятся диаметрально противоположно (например синий и оранжевый) контрастны, но гармонично сочетаемы. Это дополнительные. Однако при смешении между собой они дают серый цвет </vt:lpstr>
      <vt:lpstr>Закономерности гармонии цветов</vt:lpstr>
      <vt:lpstr>Презентация PowerPoint</vt:lpstr>
      <vt:lpstr>Презентация PowerPoint</vt:lpstr>
      <vt:lpstr>Презентация PowerPoint</vt:lpstr>
      <vt:lpstr>Цвета могут быть легкими и тяжелыми</vt:lpstr>
      <vt:lpstr>Цвета могут быть выступающими или отступающими</vt:lpstr>
      <vt:lpstr>Творческое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 и цвет в дизайне</dc:title>
  <dc:creator>User</dc:creator>
  <cp:lastModifiedBy>User</cp:lastModifiedBy>
  <cp:revision>13</cp:revision>
  <dcterms:created xsi:type="dcterms:W3CDTF">2022-09-16T09:06:31Z</dcterms:created>
  <dcterms:modified xsi:type="dcterms:W3CDTF">2022-09-17T16:31:58Z</dcterms:modified>
</cp:coreProperties>
</file>