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  <p:sldMasterId id="2147483822" r:id="rId2"/>
  </p:sldMasterIdLst>
  <p:notesMasterIdLst>
    <p:notesMasterId r:id="rId29"/>
  </p:notesMasterIdLst>
  <p:sldIdLst>
    <p:sldId id="256" r:id="rId3"/>
    <p:sldId id="257" r:id="rId4"/>
    <p:sldId id="281" r:id="rId5"/>
    <p:sldId id="282" r:id="rId6"/>
    <p:sldId id="283" r:id="rId7"/>
    <p:sldId id="286" r:id="rId8"/>
    <p:sldId id="284" r:id="rId9"/>
    <p:sldId id="285" r:id="rId10"/>
    <p:sldId id="258" r:id="rId11"/>
    <p:sldId id="259" r:id="rId12"/>
    <p:sldId id="260" r:id="rId13"/>
    <p:sldId id="287" r:id="rId14"/>
    <p:sldId id="264" r:id="rId15"/>
    <p:sldId id="265" r:id="rId16"/>
    <p:sldId id="266" r:id="rId17"/>
    <p:sldId id="289" r:id="rId18"/>
    <p:sldId id="274" r:id="rId19"/>
    <p:sldId id="272" r:id="rId20"/>
    <p:sldId id="278" r:id="rId21"/>
    <p:sldId id="290" r:id="rId22"/>
    <p:sldId id="271" r:id="rId23"/>
    <p:sldId id="291" r:id="rId24"/>
    <p:sldId id="292" r:id="rId25"/>
    <p:sldId id="293" r:id="rId26"/>
    <p:sldId id="279" r:id="rId27"/>
    <p:sldId id="280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86372" autoAdjust="0"/>
  </p:normalViewPr>
  <p:slideViewPr>
    <p:cSldViewPr>
      <p:cViewPr>
        <p:scale>
          <a:sx n="50" d="100"/>
          <a:sy n="50" d="100"/>
        </p:scale>
        <p:origin x="-1098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883756B-6628-4AFB-85F6-D355E8C89E08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C6A783E-4E03-4844-9FBA-00D7D8C00F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79256-73C9-40C4-BE60-F033687031E8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844C9-9544-4D24-ABFE-3884574F5A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ADC0-0FB0-48BE-826B-7563C32B8D65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A6681-D6C4-4296-93E4-05721B7DB5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E3560-DE53-4654-9D2E-D7CD127C10F2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94DFB7-2212-4750-BD7B-4FD8C74729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6E44B-9464-4ADF-A13B-B8312040B724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A9D64-0289-43D0-A585-39B3B3A03C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00971-391C-4128-AF10-FE0663A48BF1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3A686-9131-430F-9633-EE3D6618E7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F5559-A726-408C-A26A-B4632CBFA438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59A26-34F1-4EE1-B6F1-113227D78F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83E25-8A30-4A08-A0B5-2384B2007F92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E1DF7-DF0C-4860-834F-43F535F727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B66F9-F07D-430A-82C1-63587F37AE97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2D42B-C23F-401B-9EA9-1C8D7B34A5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CEDC2-2410-47B9-99C1-5ECCBD79AC1A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BB7D7-ABB1-4E0B-82ED-7140B2C478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D5650-6BB7-48C1-8414-E943CDD0B2D9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7E9E4-46AD-4C1A-A60C-B7F2051DA7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684B9-6E34-4088-BD9C-6597D39061ED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D72C3-C797-4969-965A-B6F3B3E465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294E2-7E58-464A-8A2F-E394DBCFA143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20FBB-F6FF-462D-9951-ACD7FF38D6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0F388-C417-4187-93E3-5BD5DD6C1F0A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6B9C9-94F6-4E30-8A77-19387F1164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1D768-E5B7-43B2-9A8D-B73C00A70482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AC837-8385-4746-8C8B-F2CCF31A09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33656-4E51-428A-807E-2D4D42FC0DB1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1E334-A9D3-4C30-9BBC-86D5949D97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8253C-829C-467A-8550-158A2E517CAC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EE9B4-33F4-4907-8171-691A033A7B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971F0-2381-4836-B800-67CBC9E06536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C5DEC-EC87-4B51-B8DF-A1B850AB58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58F54-23E2-4D67-B81B-3BB01057F0BA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FF3A4-9884-41BD-BF8F-64AFD24C39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AF3BD-F231-4A10-A917-3157BB01AF17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5276F-FBE0-4C19-831F-4B3384768B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C2BFE-6AE6-4737-81C4-E36494707848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15BD2-247A-4CCB-8EF6-FA2C4C98C4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2D6DB-403D-4F7C-ADFC-248176F09A12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F1B59-972D-4EFF-88CB-923E3F2072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FFC85-5F57-446C-B6C7-6C6003722EB4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12E67-6EFB-4FB6-AF03-09164B6FBB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8A613-022B-4F59-9D43-A8517647D534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2D7FD-D513-4EE0-BF5C-5ECCE07ED3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28650" y="1825625"/>
            <a:ext cx="7886700" cy="4351338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BDD16-24DA-4A84-B99E-932D4A737169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24D12-AA3C-47C6-93A4-E9BD5C9CF2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33413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33413" y="1828800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25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F563AC-5815-4F8F-A997-73974929ECFC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25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2713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25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38EB27F-0F25-47E0-A29A-D310CA2D56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itchFamily="18" charset="2"/>
        <a:buChar char="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itchFamily="18" charset="2"/>
        <a:buChar char="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3315" name="Текст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D50ABFC-66AA-4436-A2D9-9780E01E4566}" type="datetimeFigureOut">
              <a:rPr lang="ru-RU"/>
              <a:pPr>
                <a:defRPr/>
              </a:pPr>
              <a:t>05.05.2019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41F2A74-20B0-476B-99FE-6C8210DDCF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  <p:sldLayoutId id="2147483846" r:id="rId13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https://upload.wikimedia.org/wikipedia/commons/5/50/Flag_of_Kadui_rayon_(Vologda_oblast)_(2006-04).png" TargetMode="External"/><Relationship Id="rId7" Type="http://schemas.openxmlformats.org/officeDocument/2006/relationships/image" Target="https://f-gl.ru/images/flag/Russia/MoskovskayaObl/FlagMoscowObl.pn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https://upload.wikimedia.org/wikipedia/commons/thumb/a/af/Flag_of_Vologda_oblast.svg/250px-Flag_of_Vologda_oblast.svg.png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https://upload.wikimedia.org/wikipedia/commons/thumb/1/16/Coat_of_arms_of_Leningrad_Oblast.svg/1200px-Coat_of_arms_of_Leningrad_Oblast.svg.png" TargetMode="External"/><Relationship Id="rId5" Type="http://schemas.openxmlformats.org/officeDocument/2006/relationships/image" Target="../media/image8.png"/><Relationship Id="rId4" Type="http://schemas.openxmlformats.org/officeDocument/2006/relationships/image" Target="https://upload.wikimedia.org/wikipedia/commons/thumb/9/9c/Coat_of_arms_of_Moscow_Oblast_(large).svg/1200px-Coat_of_arms_of_Moscow_Oblast_(large).svg.png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https://vologdatourinfo.ru/sites/default/files/styles/person_img_teaser/public/person/2017/olga_fokina_0_0.jpg?itok=v_sJbdzl" TargetMode="External"/><Relationship Id="rId7" Type="http://schemas.openxmlformats.org/officeDocument/2006/relationships/image" Target="https://vologdatourinfo.ru/sites/default/files/person/2017/nina_gruzdeva_0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jpeg"/><Relationship Id="rId5" Type="http://schemas.openxmlformats.org/officeDocument/2006/relationships/image" Target="https://vologdatourinfo.ru/sites/default/files/person/2017/tutunjan.jpg" TargetMode="Externa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https://vologda-oblast.ru/images/Persones/Images/573.jpg" TargetMode="External"/><Relationship Id="rId7" Type="http://schemas.openxmlformats.org/officeDocument/2006/relationships/image" Target="https://vologdatourinfo.ru/sites/default/files/person/2017/makeev_2.jpg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jpeg"/><Relationship Id="rId5" Type="http://schemas.openxmlformats.org/officeDocument/2006/relationships/image" Target="https://vologda-oblast.ru/images/Persones/Images/579.jpg" TargetMode="External"/><Relationship Id="rId4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https://upload.wikimedia.org/wikipedia/commons/thumb/c/c4/Vereschagin.jpg/200px-Vereschagin.jpg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5" Type="http://schemas.openxmlformats.org/officeDocument/2006/relationships/image" Target="https://vologdatourinfo.ru/sites/default/files/styles/person_img_teaser/public/person/2017/vasili_vereshchagin_0_1.jpg?itok=Y9mMnd5T" TargetMode="External"/><Relationship Id="rId4" Type="http://schemas.openxmlformats.org/officeDocument/2006/relationships/image" Target="../media/image17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8674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8675" name="Picture 2" descr="F:\театры фото\Quiz-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1688" y="849313"/>
            <a:ext cx="7718425" cy="543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https://marianneabibpech.com/wp-content/uploads/2018/05/albert-einstein-1933340_1920-e15271537314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49313" y="15875"/>
            <a:ext cx="11723688" cy="701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 </a:t>
            </a:r>
          </a:p>
        </p:txBody>
      </p:sp>
      <p:sp>
        <p:nvSpPr>
          <p:cNvPr id="29699" name="Содержимое 2"/>
          <p:cNvSpPr>
            <a:spLocks noGrp="1"/>
          </p:cNvSpPr>
          <p:nvPr>
            <p:ph idx="1"/>
          </p:nvPr>
        </p:nvSpPr>
        <p:spPr>
          <a:xfrm>
            <a:off x="3132138" y="1052513"/>
            <a:ext cx="7993062" cy="37814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7200" smtClean="0"/>
              <a:t>        </a:t>
            </a:r>
            <a:r>
              <a:rPr lang="ru-RU" sz="7200" b="1" smtClean="0">
                <a:solidFill>
                  <a:schemeClr val="bg1"/>
                </a:solidFill>
              </a:rPr>
              <a:t>Разминка</a:t>
            </a:r>
            <a:r>
              <a:rPr lang="ru-RU" sz="72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3600" b="1" smtClean="0">
                <a:solidFill>
                  <a:srgbClr val="FF0000"/>
                </a:solidFill>
                <a:latin typeface="Calibri" pitchFamily="34" charset="0"/>
              </a:rPr>
              <a:t>Покажите на рисунке флаг Вологодской области?</a:t>
            </a:r>
          </a:p>
        </p:txBody>
      </p:sp>
      <p:sp>
        <p:nvSpPr>
          <p:cNvPr id="30722" name="AutoShape 5" descr="ÐÐ°ÑÑÐ¸Ð½ÐºÐ¸ Ð¿Ð¾ Ð·Ð°Ð¿ÑÐ¾ÑÑ ÑÐ»Ð°Ð³ Ð²Ð¾Ð»Ð¾Ð³Ð¾Ð´ÑÐºÐ¾Ð¹ Ð¾Ð±Ð»Ð°ÑÑÐ¸"/>
          <p:cNvSpPr>
            <a:spLocks noChangeAspect="1" noChangeArrowheads="1"/>
          </p:cNvSpPr>
          <p:nvPr/>
        </p:nvSpPr>
        <p:spPr bwMode="auto">
          <a:xfrm>
            <a:off x="144463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723" name="AutoShape 7" descr="ÐÐ°ÑÑÐ¸Ð½ÐºÐ¸ Ð¿Ð¾ Ð·Ð°Ð¿ÑÐ¾ÑÑ ÑÐ»Ð°Ð³ Ð²Ð¾Ð»Ð¾Ð³Ð¾Ð´ÑÐºÐ¾Ð¹ Ð¾Ð±Ð»Ð°ÑÑÐ¸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724" name="AutoShape 9" descr="ÐÐ°ÑÑÐ¸Ð½ÐºÐ¸ Ð¿Ð¾ Ð·Ð°Ð¿ÑÐ¾ÑÑ ÑÐ»Ð°Ð³ Ð²Ð¾Ð»Ð¾Ð³Ð¾Ð´ÑÐºÐ¾Ð¹ Ð¾Ð±Ð»Ð°ÑÑÐ¸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725" name="AutoShape 6" descr="ÐÐ°ÑÑÐ¸Ð½ÐºÐ¸ Ð¿Ð¾ Ð·Ð°Ð¿ÑÐ¾ÑÑ ÑÐ»Ð°Ð³ Ð²Ð¾Ð»Ð¾Ð³Ð¾Ð´ÑÐºÐ¾Ð¹ Ð¾Ð±Ð»Ð°ÑÑÐ¸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726" name="AutoShape 8" descr="ÐÐ°ÑÑÐ¸Ð½ÐºÐ¸ Ð¿Ð¾ Ð·Ð°Ð¿ÑÐ¾ÑÑ ÑÐ»Ð°Ð³ Ð²Ð¾Ð»Ð¾Ð³Ð¾Ð´ÑÐºÐ¾Ð¹ Ð¾Ð±Ð»Ð°ÑÑÐ¸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727" name="AutoShape 10" descr="ÐÐ°ÑÑÐ¸Ð½ÐºÐ¸ Ð¿Ð¾ Ð·Ð°Ð¿ÑÐ¾ÑÑ ÑÐ»Ð°Ð³ Ð²Ð¾Ð»Ð¾Ð³Ð¾Ð´ÑÐºÐ¾Ð¹ Ð¾Ð±Ð»Ð°ÑÑÐ¸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30728" name="Picture 12" descr="Flag of Kadui rayon (Vologda oblast) (2006-04).png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5724525" y="2133600"/>
            <a:ext cx="2693988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9" name="Picture 13" descr="Flag of Vologda oblast.svg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3563938" y="4292600"/>
            <a:ext cx="2971800" cy="1974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30" name="Picture 14" descr="ÐÐ°ÑÑÐ¸Ð½ÐºÐ¸ Ð¿Ð¾ Ð·Ð°Ð¿ÑÐ¾ÑÑ ÑÐ»Ð°Ð³ Ð²Ð¾Ð»Ð¾Ð³Ð¾Ð´ÑÐºÐ¾Ð¹ Ð¾Ð±Ð»Ð°ÑÑÐ¸"/>
          <p:cNvPicPr>
            <a:picLocks noChangeAspect="1" noChangeArrowheads="1"/>
          </p:cNvPicPr>
          <p:nvPr/>
        </p:nvPicPr>
        <p:blipFill>
          <a:blip r:embed="rId6" r:link="rId7"/>
          <a:srcRect/>
          <a:stretch>
            <a:fillRect/>
          </a:stretch>
        </p:blipFill>
        <p:spPr bwMode="auto">
          <a:xfrm>
            <a:off x="1403350" y="1989138"/>
            <a:ext cx="2808288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1" name="Text Box 15"/>
          <p:cNvSpPr txBox="1">
            <a:spLocks noChangeArrowheads="1"/>
          </p:cNvSpPr>
          <p:nvPr/>
        </p:nvSpPr>
        <p:spPr bwMode="auto">
          <a:xfrm>
            <a:off x="755650" y="2708275"/>
            <a:ext cx="3603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>
                <a:latin typeface="Times New Roman" pitchFamily="18" charset="0"/>
              </a:rPr>
              <a:t>1</a:t>
            </a:r>
          </a:p>
        </p:txBody>
      </p:sp>
      <p:sp>
        <p:nvSpPr>
          <p:cNvPr id="30732" name="Text Box 16"/>
          <p:cNvSpPr txBox="1">
            <a:spLocks noChangeArrowheads="1"/>
          </p:cNvSpPr>
          <p:nvPr/>
        </p:nvSpPr>
        <p:spPr bwMode="auto">
          <a:xfrm>
            <a:off x="5076825" y="2852738"/>
            <a:ext cx="431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>
                <a:latin typeface="Times New Roman" pitchFamily="18" charset="0"/>
              </a:rPr>
              <a:t>2</a:t>
            </a:r>
          </a:p>
        </p:txBody>
      </p:sp>
      <p:sp>
        <p:nvSpPr>
          <p:cNvPr id="30733" name="Text Box 17"/>
          <p:cNvSpPr txBox="1">
            <a:spLocks noChangeArrowheads="1"/>
          </p:cNvSpPr>
          <p:nvPr/>
        </p:nvSpPr>
        <p:spPr bwMode="auto">
          <a:xfrm>
            <a:off x="2771775" y="5013325"/>
            <a:ext cx="431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>
                <a:latin typeface="Times New Roman" pitchFamily="18" charset="0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/>
          </p:cNvSpPr>
          <p:nvPr>
            <p:ph type="title"/>
          </p:nvPr>
        </p:nvSpPr>
        <p:spPr>
          <a:xfrm>
            <a:off x="611188" y="333375"/>
            <a:ext cx="7886700" cy="1325563"/>
          </a:xfrm>
        </p:spPr>
        <p:txBody>
          <a:bodyPr/>
          <a:lstStyle/>
          <a:p>
            <a:pPr algn="ctr"/>
            <a:r>
              <a:rPr lang="ru-RU" smtClean="0"/>
              <a:t> </a:t>
            </a:r>
            <a:r>
              <a:rPr lang="ru-RU" sz="4000" b="1" smtClean="0">
                <a:solidFill>
                  <a:srgbClr val="FF0000"/>
                </a:solidFill>
                <a:latin typeface="Times New Roman" pitchFamily="18" charset="0"/>
              </a:rPr>
              <a:t>Покажите на рисунке герб Вологодской области?</a:t>
            </a:r>
          </a:p>
        </p:txBody>
      </p:sp>
      <p:pic>
        <p:nvPicPr>
          <p:cNvPr id="31746" name="Picture 4" descr="Coat of arms of Vologda oblast.svg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2708275"/>
            <a:ext cx="2351087" cy="2951163"/>
          </a:xfrm>
        </p:spPr>
      </p:pic>
      <p:pic>
        <p:nvPicPr>
          <p:cNvPr id="31747" name="Picture 5" descr="ÐÐ°ÑÑÐ¸Ð½ÐºÐ¸ Ð¿Ð¾ Ð·Ð°Ð¿ÑÐ¾ÑÑ Ð³ÐµÑÐ± Ð¼Ð¾ÑÐºÐ¾Ð²ÑÐºÐ¾Ð¹ Ð¾Ð±Ð»Ð°ÑÑÐ¸"/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3492500" y="2781300"/>
            <a:ext cx="2025650" cy="26654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1748" name="Picture 6" descr="ÐÐ°ÑÑÐ¸Ð½ÐºÐ¸ Ð¿Ð¾ Ð·Ð°Ð¿ÑÐ¾ÑÑ Ð³ÐµÑÐ± Ð»ÐµÐ½Ð¸Ð½Ð³ÑÐ°Ð´ÑÐºÐ¾Ð¹ Ð¾Ð±Ð»Ð°ÑÑÐ¸"/>
          <p:cNvPicPr>
            <a:picLocks noChangeAspect="1" noChangeArrowheads="1"/>
          </p:cNvPicPr>
          <p:nvPr/>
        </p:nvPicPr>
        <p:blipFill>
          <a:blip r:embed="rId5" r:link="rId6"/>
          <a:srcRect/>
          <a:stretch>
            <a:fillRect/>
          </a:stretch>
        </p:blipFill>
        <p:spPr bwMode="auto">
          <a:xfrm>
            <a:off x="6084888" y="2781300"/>
            <a:ext cx="2454275" cy="280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 Box 8"/>
          <p:cNvSpPr txBox="1">
            <a:spLocks noChangeArrowheads="1"/>
          </p:cNvSpPr>
          <p:nvPr/>
        </p:nvSpPr>
        <p:spPr bwMode="auto">
          <a:xfrm>
            <a:off x="1042988" y="1916113"/>
            <a:ext cx="5048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>
                <a:latin typeface="Times New Roman" pitchFamily="18" charset="0"/>
              </a:rPr>
              <a:t>1</a:t>
            </a:r>
          </a:p>
        </p:txBody>
      </p:sp>
      <p:sp>
        <p:nvSpPr>
          <p:cNvPr id="31750" name="Text Box 9"/>
          <p:cNvSpPr txBox="1">
            <a:spLocks noChangeArrowheads="1"/>
          </p:cNvSpPr>
          <p:nvPr/>
        </p:nvSpPr>
        <p:spPr bwMode="auto">
          <a:xfrm>
            <a:off x="4140200" y="1989138"/>
            <a:ext cx="5048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>
                <a:latin typeface="Times New Roman" pitchFamily="18" charset="0"/>
              </a:rPr>
              <a:t>2</a:t>
            </a:r>
          </a:p>
        </p:txBody>
      </p:sp>
      <p:sp>
        <p:nvSpPr>
          <p:cNvPr id="31751" name="Text Box 10"/>
          <p:cNvSpPr txBox="1">
            <a:spLocks noChangeArrowheads="1"/>
          </p:cNvSpPr>
          <p:nvPr/>
        </p:nvSpPr>
        <p:spPr bwMode="auto">
          <a:xfrm>
            <a:off x="7019925" y="1989138"/>
            <a:ext cx="431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>
                <a:latin typeface="Times New Roman" pitchFamily="18" charset="0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smtClean="0">
                <a:solidFill>
                  <a:srgbClr val="FF0000"/>
                </a:solidFill>
                <a:latin typeface="Arial" charset="0"/>
              </a:rPr>
              <a:t>Когда образована Вологодская область?</a:t>
            </a:r>
          </a:p>
        </p:txBody>
      </p:sp>
      <p:sp>
        <p:nvSpPr>
          <p:cNvPr id="3277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ru-RU" sz="4000" smtClean="0">
                <a:latin typeface="Times New Roman" pitchFamily="18" charset="0"/>
              </a:rPr>
              <a:t>1.  15 апреля 1935 года</a:t>
            </a:r>
          </a:p>
          <a:p>
            <a:pPr algn="ctr">
              <a:buFont typeface="Arial" charset="0"/>
              <a:buNone/>
            </a:pPr>
            <a:endParaRPr lang="ru-RU" sz="4000" smtClean="0">
              <a:latin typeface="Times New Roman" pitchFamily="18" charset="0"/>
            </a:endParaRPr>
          </a:p>
          <a:p>
            <a:pPr algn="ctr">
              <a:buFont typeface="Arial" charset="0"/>
              <a:buNone/>
            </a:pPr>
            <a:r>
              <a:rPr lang="ru-RU" sz="4000" smtClean="0">
                <a:latin typeface="Times New Roman" pitchFamily="18" charset="0"/>
              </a:rPr>
              <a:t>   2.  23 сентября 1937 года</a:t>
            </a:r>
          </a:p>
          <a:p>
            <a:pPr algn="ctr">
              <a:buFont typeface="Arial" charset="0"/>
              <a:buNone/>
            </a:pPr>
            <a:r>
              <a:rPr lang="ru-RU" sz="4000" smtClean="0">
                <a:latin typeface="Times New Roman" pitchFamily="18" charset="0"/>
              </a:rPr>
              <a:t>	</a:t>
            </a:r>
          </a:p>
          <a:p>
            <a:pPr algn="ctr">
              <a:buFont typeface="Arial" charset="0"/>
              <a:buNone/>
            </a:pPr>
            <a:r>
              <a:rPr lang="ru-RU" sz="4000" smtClean="0">
                <a:latin typeface="Times New Roman" pitchFamily="18" charset="0"/>
              </a:rPr>
              <a:t> 3.  14 августа 1944 года</a:t>
            </a:r>
            <a:r>
              <a:rPr lang="ru-RU" smtClean="0">
                <a:latin typeface="Arial" charset="0"/>
              </a:rPr>
              <a:t>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379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ru-RU" sz="4000" b="1" smtClean="0">
                <a:solidFill>
                  <a:srgbClr val="FF0000"/>
                </a:solidFill>
                <a:latin typeface="Times New Roman" pitchFamily="18" charset="0"/>
              </a:rPr>
              <a:t>23 сентября 1937 года</a:t>
            </a:r>
            <a:r>
              <a:rPr lang="ru-RU" sz="4000" b="1" smtClean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/>
          </p:cNvSpPr>
          <p:nvPr>
            <p:ph type="title"/>
          </p:nvPr>
        </p:nvSpPr>
        <p:spPr>
          <a:xfrm>
            <a:off x="611188" y="404813"/>
            <a:ext cx="7886700" cy="1325562"/>
          </a:xfrm>
        </p:spPr>
        <p:txBody>
          <a:bodyPr/>
          <a:lstStyle/>
          <a:p>
            <a:pPr algn="ctr"/>
            <a:r>
              <a:rPr lang="ru-RU" sz="3200" b="1" smtClean="0">
                <a:solidFill>
                  <a:srgbClr val="FF0000"/>
                </a:solidFill>
                <a:latin typeface="Times New Roman" pitchFamily="18" charset="0"/>
              </a:rPr>
              <a:t>Когда было первое упоминание о Вологде?</a:t>
            </a:r>
          </a:p>
        </p:txBody>
      </p:sp>
      <p:sp>
        <p:nvSpPr>
          <p:cNvPr id="3481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smtClean="0"/>
              <a:t>   </a:t>
            </a:r>
            <a:r>
              <a:rPr lang="ru-RU" sz="4000" smtClean="0">
                <a:latin typeface="Times New Roman" pitchFamily="18" charset="0"/>
              </a:rPr>
              <a:t>1.</a:t>
            </a:r>
            <a:r>
              <a:rPr lang="ru-RU" sz="4000" b="1" smtClean="0">
                <a:latin typeface="Times New Roman" pitchFamily="18" charset="0"/>
              </a:rPr>
              <a:t>   </a:t>
            </a:r>
            <a:r>
              <a:rPr lang="ru-RU" sz="4000" smtClean="0">
                <a:latin typeface="Times New Roman" pitchFamily="18" charset="0"/>
              </a:rPr>
              <a:t>в    1147 году</a:t>
            </a:r>
          </a:p>
          <a:p>
            <a:pPr>
              <a:buFont typeface="Arial" charset="0"/>
              <a:buNone/>
            </a:pPr>
            <a:endParaRPr lang="ru-RU" sz="4000" smtClean="0">
              <a:latin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ru-RU" sz="4000" smtClean="0">
                <a:latin typeface="Times New Roman" pitchFamily="18" charset="0"/>
              </a:rPr>
              <a:t>  2.   в    1256 году</a:t>
            </a:r>
          </a:p>
          <a:p>
            <a:pPr>
              <a:buFont typeface="Arial" charset="0"/>
              <a:buNone/>
            </a:pPr>
            <a:endParaRPr lang="ru-RU" sz="4000" smtClean="0">
              <a:latin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ru-RU" sz="4000" smtClean="0">
                <a:latin typeface="Times New Roman" pitchFamily="18" charset="0"/>
              </a:rPr>
              <a:t>  3.   в    1357 году</a:t>
            </a:r>
            <a:r>
              <a:rPr lang="ru-RU" sz="4000" b="1" smtClean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584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ru-RU" sz="4000" b="1" smtClean="0">
                <a:latin typeface="Times New Roman" pitchFamily="18" charset="0"/>
              </a:rPr>
              <a:t>В  1147 году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rgbClr val="0070C0"/>
                </a:solidFill>
              </a:rPr>
              <a:t>                     </a:t>
            </a:r>
            <a:r>
              <a:rPr lang="ru-RU" sz="6000" b="1" dirty="0" smtClean="0">
                <a:solidFill>
                  <a:srgbClr val="0070C0"/>
                </a:solidFill>
              </a:rPr>
              <a:t>1 раунд </a:t>
            </a:r>
            <a:br>
              <a:rPr lang="ru-RU" sz="6000" b="1" dirty="0" smtClean="0">
                <a:solidFill>
                  <a:srgbClr val="0070C0"/>
                </a:solidFill>
              </a:rPr>
            </a:br>
            <a:r>
              <a:rPr lang="ru-RU" sz="4800" dirty="0">
                <a:solidFill>
                  <a:srgbClr val="0070C0"/>
                </a:solidFill>
              </a:rPr>
              <a:t> </a:t>
            </a:r>
            <a:r>
              <a:rPr lang="ru-RU" sz="4800" dirty="0" smtClean="0">
                <a:solidFill>
                  <a:srgbClr val="0070C0"/>
                </a:solidFill>
              </a:rPr>
              <a:t>  </a:t>
            </a:r>
            <a:endParaRPr lang="ru-RU" sz="4800" dirty="0">
              <a:solidFill>
                <a:srgbClr val="0070C0"/>
              </a:solidFill>
            </a:endParaRPr>
          </a:p>
        </p:txBody>
      </p:sp>
      <p:sp>
        <p:nvSpPr>
          <p:cNvPr id="36866" name="Содержимое 2"/>
          <p:cNvSpPr>
            <a:spLocks noGrp="1"/>
          </p:cNvSpPr>
          <p:nvPr>
            <p:ph idx="1"/>
          </p:nvPr>
        </p:nvSpPr>
        <p:spPr>
          <a:xfrm>
            <a:off x="428625" y="1071563"/>
            <a:ext cx="8472488" cy="5626100"/>
          </a:xfrm>
        </p:spPr>
        <p:txBody>
          <a:bodyPr/>
          <a:lstStyle/>
          <a:p>
            <a:pPr eaLnBrk="1" hangingPunct="1"/>
            <a:endParaRPr lang="ru-RU" sz="2000" b="1" smtClean="0">
              <a:cs typeface="Aharoni" pitchFamily="2" charset="-79"/>
            </a:endParaRPr>
          </a:p>
          <a:p>
            <a:pPr algn="ctr" eaLnBrk="1" hangingPunct="1">
              <a:buFont typeface="Arial" charset="0"/>
              <a:buNone/>
            </a:pPr>
            <a:r>
              <a:rPr lang="ru-RU" sz="4000" b="1" smtClean="0">
                <a:solidFill>
                  <a:srgbClr val="C00000"/>
                </a:solidFill>
              </a:rPr>
              <a:t>В какой федеральный округ входит Вологодская область?</a:t>
            </a:r>
          </a:p>
          <a:p>
            <a:pPr algn="ctr" eaLnBrk="1" hangingPunct="1">
              <a:buFont typeface="Arial" charset="0"/>
              <a:buNone/>
            </a:pPr>
            <a:endParaRPr lang="ru-RU" sz="3600" b="1" smtClean="0">
              <a:solidFill>
                <a:schemeClr val="hlink"/>
              </a:solidFill>
            </a:endParaRPr>
          </a:p>
          <a:p>
            <a:pPr eaLnBrk="1" hangingPunct="1">
              <a:buFont typeface="Arial" charset="0"/>
              <a:buNone/>
            </a:pPr>
            <a:r>
              <a:rPr lang="ru-RU" sz="3600" smtClean="0"/>
              <a:t>1.</a:t>
            </a:r>
            <a:r>
              <a:rPr lang="ru-RU" sz="3600" smtClean="0">
                <a:solidFill>
                  <a:schemeClr val="hlink"/>
                </a:solidFill>
              </a:rPr>
              <a:t>Северо-Западный федеральный округ</a:t>
            </a:r>
          </a:p>
          <a:p>
            <a:pPr eaLnBrk="1" hangingPunct="1">
              <a:buFont typeface="Arial" charset="0"/>
              <a:buNone/>
            </a:pPr>
            <a:endParaRPr lang="ru-RU" sz="3600" smtClean="0">
              <a:solidFill>
                <a:schemeClr val="hlink"/>
              </a:solidFill>
            </a:endParaRPr>
          </a:p>
          <a:p>
            <a:pPr eaLnBrk="1" hangingPunct="1">
              <a:buFont typeface="Arial" charset="0"/>
              <a:buNone/>
            </a:pPr>
            <a:r>
              <a:rPr lang="ru-RU" sz="3600" smtClean="0"/>
              <a:t>2.</a:t>
            </a:r>
            <a:r>
              <a:rPr lang="ru-RU" sz="3600" smtClean="0">
                <a:solidFill>
                  <a:schemeClr val="hlink"/>
                </a:solidFill>
              </a:rPr>
              <a:t>Центральный федеральный округ</a:t>
            </a:r>
          </a:p>
          <a:p>
            <a:pPr eaLnBrk="1" hangingPunct="1">
              <a:buFont typeface="Arial" charset="0"/>
              <a:buNone/>
            </a:pPr>
            <a:endParaRPr lang="ru-RU" sz="3600" smtClean="0">
              <a:solidFill>
                <a:schemeClr val="hlink"/>
              </a:solidFill>
            </a:endParaRPr>
          </a:p>
          <a:p>
            <a:pPr eaLnBrk="1" hangingPunct="1">
              <a:buFont typeface="Arial" charset="0"/>
              <a:buNone/>
            </a:pPr>
            <a:r>
              <a:rPr lang="ru-RU" sz="3600" smtClean="0"/>
              <a:t>3.</a:t>
            </a:r>
            <a:r>
              <a:rPr lang="ru-RU" sz="3600" smtClean="0">
                <a:solidFill>
                  <a:schemeClr val="hlink"/>
                </a:solidFill>
              </a:rPr>
              <a:t>Северо-Кавказский федеральный округ</a:t>
            </a:r>
          </a:p>
          <a:p>
            <a:pPr eaLnBrk="1" hangingPunct="1">
              <a:buFont typeface="Arial" charset="0"/>
              <a:buNone/>
            </a:pPr>
            <a:r>
              <a:rPr lang="ru-RU" sz="4000" smtClean="0">
                <a:solidFill>
                  <a:srgbClr val="C000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186737" cy="1797050"/>
          </a:xfrm>
        </p:spPr>
        <p:txBody>
          <a:bodyPr/>
          <a:lstStyle/>
          <a:p>
            <a:pPr algn="ctr" eaLnBrk="1" hangingPunct="1"/>
            <a:r>
              <a:rPr lang="ru-RU" sz="4400" b="1" smtClean="0">
                <a:solidFill>
                  <a:srgbClr val="C00000"/>
                </a:solidFill>
              </a:rPr>
              <a:t/>
            </a:r>
            <a:br>
              <a:rPr lang="ru-RU" sz="4400" b="1" smtClean="0">
                <a:solidFill>
                  <a:srgbClr val="C00000"/>
                </a:solidFill>
              </a:rPr>
            </a:br>
            <a:r>
              <a:rPr lang="ru-RU" sz="4400" b="1" smtClean="0">
                <a:solidFill>
                  <a:srgbClr val="C00000"/>
                </a:solidFill>
              </a:rPr>
              <a:t>Какая общая площадь территории Вологодской области?</a:t>
            </a:r>
            <a:br>
              <a:rPr lang="ru-RU" sz="4400" b="1" smtClean="0">
                <a:solidFill>
                  <a:srgbClr val="C00000"/>
                </a:solidFill>
              </a:rPr>
            </a:br>
            <a:endParaRPr lang="ru-RU" sz="4400" b="1" smtClean="0">
              <a:solidFill>
                <a:srgbClr val="C00000"/>
              </a:solidFill>
            </a:endParaRPr>
          </a:p>
        </p:txBody>
      </p:sp>
      <p:sp>
        <p:nvSpPr>
          <p:cNvPr id="37890" name="Содержимое 2"/>
          <p:cNvSpPr>
            <a:spLocks noGrp="1"/>
          </p:cNvSpPr>
          <p:nvPr>
            <p:ph idx="1"/>
          </p:nvPr>
        </p:nvSpPr>
        <p:spPr>
          <a:xfrm>
            <a:off x="611188" y="1844675"/>
            <a:ext cx="7886700" cy="4351338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3600" smtClean="0"/>
              <a:t>1.  </a:t>
            </a:r>
            <a:r>
              <a:rPr lang="ru-RU" sz="3600" smtClean="0">
                <a:solidFill>
                  <a:schemeClr val="hlink"/>
                </a:solidFill>
              </a:rPr>
              <a:t>Общая площадь Вологодской   области составляет 125 431 км2</a:t>
            </a:r>
          </a:p>
          <a:p>
            <a:pPr eaLnBrk="1" hangingPunct="1">
              <a:buFont typeface="Arial" charset="0"/>
              <a:buNone/>
            </a:pPr>
            <a:endParaRPr lang="ru-RU" sz="3600" smtClean="0">
              <a:solidFill>
                <a:schemeClr val="hlink"/>
              </a:solidFill>
            </a:endParaRPr>
          </a:p>
          <a:p>
            <a:pPr eaLnBrk="1" hangingPunct="1">
              <a:buFont typeface="Arial" charset="0"/>
              <a:buNone/>
            </a:pPr>
            <a:r>
              <a:rPr lang="ru-RU" sz="3600" smtClean="0"/>
              <a:t>2.  </a:t>
            </a:r>
            <a:r>
              <a:rPr lang="ru-RU" sz="3600" smtClean="0">
                <a:solidFill>
                  <a:schemeClr val="hlink"/>
                </a:solidFill>
              </a:rPr>
              <a:t>Общая площадь Вологодской области составляет 137 527 км2</a:t>
            </a:r>
          </a:p>
          <a:p>
            <a:pPr eaLnBrk="1" hangingPunct="1">
              <a:buFont typeface="Arial" charset="0"/>
              <a:buNone/>
            </a:pPr>
            <a:endParaRPr lang="ru-RU" sz="3600" smtClean="0">
              <a:solidFill>
                <a:schemeClr val="hlink"/>
              </a:solidFill>
            </a:endParaRPr>
          </a:p>
          <a:p>
            <a:pPr eaLnBrk="1" hangingPunct="1">
              <a:buFont typeface="Arial" charset="0"/>
              <a:buNone/>
            </a:pPr>
            <a:r>
              <a:rPr lang="ru-RU" sz="3600" smtClean="0"/>
              <a:t>3.  </a:t>
            </a:r>
            <a:r>
              <a:rPr lang="ru-RU" sz="3600" smtClean="0">
                <a:solidFill>
                  <a:schemeClr val="hlink"/>
                </a:solidFill>
              </a:rPr>
              <a:t>Общая площадь Вологодской области составляет 144 527 км2</a:t>
            </a:r>
          </a:p>
          <a:p>
            <a:pPr eaLnBrk="1" hangingPunct="1">
              <a:buFont typeface="Arial" charset="0"/>
              <a:buNone/>
            </a:pPr>
            <a:endParaRPr lang="ru-RU" sz="3600" smtClean="0">
              <a:solidFill>
                <a:schemeClr val="hlink"/>
              </a:solidFill>
            </a:endParaRPr>
          </a:p>
          <a:p>
            <a:pPr eaLnBrk="1" hangingPunct="1">
              <a:buFont typeface="Arial" charset="0"/>
              <a:buNone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Заголовок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7886700" cy="1325563"/>
          </a:xfrm>
        </p:spPr>
        <p:txBody>
          <a:bodyPr/>
          <a:lstStyle/>
          <a:p>
            <a:pPr algn="ctr" eaLnBrk="1" hangingPunct="1"/>
            <a:r>
              <a:rPr lang="ru-RU" sz="3000" b="1" smtClean="0"/>
              <a:t/>
            </a:r>
            <a:br>
              <a:rPr lang="ru-RU" sz="3000" b="1" smtClean="0"/>
            </a:br>
            <a:r>
              <a:rPr lang="ru-RU" sz="3000" b="1" smtClean="0">
                <a:solidFill>
                  <a:srgbClr val="FF0000"/>
                </a:solidFill>
                <a:latin typeface="Calibri" pitchFamily="34" charset="0"/>
              </a:rPr>
              <a:t>Какой код субъекта Российской Федерации у Вологодской области</a:t>
            </a:r>
            <a:r>
              <a:rPr lang="ru-RU" sz="3000" b="1" smtClean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38914" name="Содержимое 2"/>
          <p:cNvSpPr>
            <a:spLocks noGrp="1"/>
          </p:cNvSpPr>
          <p:nvPr>
            <p:ph idx="1"/>
          </p:nvPr>
        </p:nvSpPr>
        <p:spPr>
          <a:xfrm>
            <a:off x="684213" y="1844675"/>
            <a:ext cx="7886700" cy="4351338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ru-RU" b="1" smtClean="0"/>
          </a:p>
          <a:p>
            <a:pPr algn="ctr" eaLnBrk="1" hangingPunct="1">
              <a:buFont typeface="Arial" charset="0"/>
              <a:buNone/>
            </a:pPr>
            <a:r>
              <a:rPr lang="ru-RU" sz="4000" b="1" smtClean="0"/>
              <a:t>1.  </a:t>
            </a:r>
            <a:r>
              <a:rPr lang="ru-RU" sz="4000" b="1" smtClean="0">
                <a:solidFill>
                  <a:schemeClr val="hlink"/>
                </a:solidFill>
              </a:rPr>
              <a:t>29</a:t>
            </a:r>
          </a:p>
          <a:p>
            <a:pPr algn="ctr" eaLnBrk="1" hangingPunct="1">
              <a:buFont typeface="Arial" charset="0"/>
              <a:buNone/>
            </a:pPr>
            <a:r>
              <a:rPr lang="ru-RU" sz="4000" b="1" smtClean="0"/>
              <a:t>2.  </a:t>
            </a:r>
            <a:r>
              <a:rPr lang="ru-RU" sz="4000" b="1" smtClean="0">
                <a:solidFill>
                  <a:schemeClr val="hlink"/>
                </a:solidFill>
              </a:rPr>
              <a:t>33</a:t>
            </a:r>
          </a:p>
          <a:p>
            <a:pPr algn="ctr" eaLnBrk="1" hangingPunct="1">
              <a:buFont typeface="Arial" charset="0"/>
              <a:buNone/>
            </a:pPr>
            <a:r>
              <a:rPr lang="ru-RU" sz="4000" b="1" smtClean="0"/>
              <a:t>3.  </a:t>
            </a:r>
            <a:r>
              <a:rPr lang="ru-RU" sz="4000" b="1" smtClean="0">
                <a:solidFill>
                  <a:schemeClr val="hlink"/>
                </a:solidFill>
              </a:rPr>
              <a:t>35</a:t>
            </a:r>
          </a:p>
          <a:p>
            <a:pPr algn="ctr" eaLnBrk="1" hangingPunct="1"/>
            <a:endParaRPr lang="ru-RU" sz="4000" b="1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/>
          </p:cNvSpPr>
          <p:nvPr>
            <p:ph type="title"/>
          </p:nvPr>
        </p:nvSpPr>
        <p:spPr>
          <a:xfrm>
            <a:off x="611188" y="260350"/>
            <a:ext cx="7886700" cy="1325563"/>
          </a:xfrm>
        </p:spPr>
        <p:txBody>
          <a:bodyPr/>
          <a:lstStyle/>
          <a:p>
            <a:r>
              <a:rPr lang="ru-RU" b="1" smtClean="0">
                <a:solidFill>
                  <a:srgbClr val="FF0000"/>
                </a:solidFill>
                <a:latin typeface="Times New Roman" pitchFamily="18" charset="0"/>
              </a:rPr>
              <a:t>       Правильные ответы 1 раунда:</a:t>
            </a:r>
          </a:p>
        </p:txBody>
      </p:sp>
      <p:sp>
        <p:nvSpPr>
          <p:cNvPr id="39938" name="Rectangle 3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sz="1900" smtClean="0"/>
              <a:t> </a:t>
            </a:r>
          </a:p>
        </p:txBody>
      </p:sp>
      <p:graphicFrame>
        <p:nvGraphicFramePr>
          <p:cNvPr id="39958" name="Group 22"/>
          <p:cNvGraphicFramePr>
            <a:graphicFrameLocks noGrp="1"/>
          </p:cNvGraphicFramePr>
          <p:nvPr>
            <p:ph sz="half" idx="2"/>
          </p:nvPr>
        </p:nvGraphicFramePr>
        <p:xfrm>
          <a:off x="755650" y="1773238"/>
          <a:ext cx="7993063" cy="4351337"/>
        </p:xfrm>
        <a:graphic>
          <a:graphicData uri="http://schemas.openxmlformats.org/drawingml/2006/table">
            <a:tbl>
              <a:tblPr/>
              <a:tblGrid>
                <a:gridCol w="1257300"/>
                <a:gridCol w="6735763"/>
              </a:tblGrid>
              <a:tr h="1087438"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№ вопроса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Ответ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9025"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  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Северо-Западный  федеральный округ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7438"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1950" marR="0" lvl="0" indent="-36195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 startAt="3"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Общая площадь Вологодской области</a:t>
                      </a:r>
                    </a:p>
                    <a:p>
                      <a:pPr marL="361950" marR="0" lvl="0" indent="-36195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                               составляет 144 527 км2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7438"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    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Заголовок 1"/>
          <p:cNvSpPr>
            <a:spLocks noGrp="1"/>
          </p:cNvSpPr>
          <p:nvPr>
            <p:ph type="ctrTitle"/>
          </p:nvPr>
        </p:nvSpPr>
        <p:spPr>
          <a:xfrm>
            <a:off x="323850" y="0"/>
            <a:ext cx="7772400" cy="1470025"/>
          </a:xfrm>
        </p:spPr>
        <p:txBody>
          <a:bodyPr/>
          <a:lstStyle/>
          <a:p>
            <a:pPr eaLnBrk="1" hangingPunct="1"/>
            <a:r>
              <a:rPr lang="ru-RU" sz="4800" b="1" smtClean="0">
                <a:solidFill>
                  <a:srgbClr val="0070C0"/>
                </a:solidFill>
                <a:latin typeface="Times New Roman" pitchFamily="18" charset="0"/>
              </a:rPr>
              <a:t>2 РАУНД</a:t>
            </a:r>
            <a:br>
              <a:rPr lang="ru-RU" sz="4800" b="1" smtClean="0">
                <a:solidFill>
                  <a:srgbClr val="0070C0"/>
                </a:solidFill>
                <a:latin typeface="Times New Roman" pitchFamily="18" charset="0"/>
              </a:rPr>
            </a:br>
            <a:r>
              <a:rPr lang="ru-RU" sz="4800" b="1" smtClean="0">
                <a:solidFill>
                  <a:srgbClr val="0070C0"/>
                </a:solidFill>
                <a:latin typeface="Times New Roman" pitchFamily="18" charset="0"/>
              </a:rPr>
              <a:t>(реки и озера)</a:t>
            </a:r>
          </a:p>
        </p:txBody>
      </p:sp>
      <p:sp>
        <p:nvSpPr>
          <p:cNvPr id="4096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088" y="1412875"/>
            <a:ext cx="7429500" cy="3852863"/>
          </a:xfrm>
        </p:spPr>
        <p:txBody>
          <a:bodyPr/>
          <a:lstStyle/>
          <a:p>
            <a:pPr marL="400050" indent="-400050" eaLnBrk="1" hangingPunct="1">
              <a:lnSpc>
                <a:spcPct val="80000"/>
              </a:lnSpc>
            </a:pPr>
            <a:r>
              <a:rPr lang="ru-RU" sz="360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</a:p>
          <a:p>
            <a:pPr marL="400050" indent="-400050" eaLnBrk="1" hangingPunct="1">
              <a:lnSpc>
                <a:spcPct val="80000"/>
              </a:lnSpc>
            </a:pPr>
            <a:r>
              <a:rPr lang="ru-RU" sz="3600" b="1" smtClean="0">
                <a:solidFill>
                  <a:srgbClr val="FF0000"/>
                </a:solidFill>
                <a:cs typeface="Times New Roman" pitchFamily="18" charset="0"/>
              </a:rPr>
              <a:t>Какая самая крупная река Вологодской области?</a:t>
            </a:r>
            <a:endParaRPr lang="ru-RU" sz="3600" b="1" smtClean="0">
              <a:solidFill>
                <a:srgbClr val="FF0000"/>
              </a:solidFill>
            </a:endParaRPr>
          </a:p>
          <a:p>
            <a:pPr marL="400050" indent="-400050" eaLnBrk="1" hangingPunct="1">
              <a:lnSpc>
                <a:spcPct val="80000"/>
              </a:lnSpc>
            </a:pPr>
            <a:endParaRPr lang="ru-RU" sz="3600" b="1" smtClean="0">
              <a:solidFill>
                <a:srgbClr val="FF0000"/>
              </a:solidFill>
            </a:endParaRPr>
          </a:p>
          <a:p>
            <a:pPr marL="400050" indent="-400050" algn="l" eaLnBrk="1" hangingPunct="1">
              <a:lnSpc>
                <a:spcPct val="80000"/>
              </a:lnSpc>
              <a:buFont typeface="Arial" charset="0"/>
              <a:buAutoNum type="arabicPeriod"/>
            </a:pPr>
            <a:r>
              <a:rPr lang="ru-RU" sz="3600" smtClean="0">
                <a:solidFill>
                  <a:srgbClr val="000000"/>
                </a:solidFill>
              </a:rPr>
              <a:t>     </a:t>
            </a:r>
            <a:r>
              <a:rPr lang="ru-RU" sz="3600" b="1" smtClean="0">
                <a:solidFill>
                  <a:schemeClr val="hlink"/>
                </a:solidFill>
                <a:latin typeface="Times New Roman" pitchFamily="18" charset="0"/>
              </a:rPr>
              <a:t>Вологда</a:t>
            </a:r>
          </a:p>
          <a:p>
            <a:pPr marL="400050" indent="-400050" algn="l" eaLnBrk="1" hangingPunct="1">
              <a:lnSpc>
                <a:spcPct val="80000"/>
              </a:lnSpc>
            </a:pPr>
            <a:r>
              <a:rPr lang="ru-RU" sz="3600" smtClean="0">
                <a:latin typeface="Times New Roman" pitchFamily="18" charset="0"/>
              </a:rPr>
              <a:t>2.</a:t>
            </a:r>
            <a:r>
              <a:rPr lang="ru-RU" sz="3600" smtClean="0">
                <a:solidFill>
                  <a:schemeClr val="hlink"/>
                </a:solidFill>
                <a:latin typeface="Times New Roman" pitchFamily="18" charset="0"/>
              </a:rPr>
              <a:t>     </a:t>
            </a:r>
            <a:r>
              <a:rPr lang="ru-RU" sz="3600" b="1" smtClean="0">
                <a:solidFill>
                  <a:schemeClr val="hlink"/>
                </a:solidFill>
                <a:latin typeface="Times New Roman" pitchFamily="18" charset="0"/>
              </a:rPr>
              <a:t>Шексна</a:t>
            </a:r>
          </a:p>
          <a:p>
            <a:pPr marL="400050" indent="-400050" algn="l" eaLnBrk="1" hangingPunct="1">
              <a:lnSpc>
                <a:spcPct val="80000"/>
              </a:lnSpc>
            </a:pPr>
            <a:r>
              <a:rPr lang="ru-RU" sz="3600" smtClean="0">
                <a:latin typeface="Times New Roman" pitchFamily="18" charset="0"/>
              </a:rPr>
              <a:t>3.</a:t>
            </a:r>
            <a:r>
              <a:rPr lang="ru-RU" sz="3600" smtClean="0">
                <a:solidFill>
                  <a:schemeClr val="hlink"/>
                </a:solidFill>
                <a:latin typeface="Times New Roman" pitchFamily="18" charset="0"/>
              </a:rPr>
              <a:t>     </a:t>
            </a:r>
            <a:r>
              <a:rPr lang="ru-RU" sz="3600" b="1" smtClean="0">
                <a:solidFill>
                  <a:schemeClr val="hlink"/>
                </a:solidFill>
                <a:latin typeface="Times New Roman" pitchFamily="18" charset="0"/>
              </a:rPr>
              <a:t>Сухона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1986" name="Содержимое 2"/>
          <p:cNvSpPr>
            <a:spLocks noGrp="1"/>
          </p:cNvSpPr>
          <p:nvPr>
            <p:ph idx="1"/>
          </p:nvPr>
        </p:nvSpPr>
        <p:spPr>
          <a:xfrm>
            <a:off x="357188" y="785813"/>
            <a:ext cx="8643937" cy="534035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z="4000" b="1" smtClean="0">
                <a:solidFill>
                  <a:srgbClr val="FF0000"/>
                </a:solidFill>
              </a:rPr>
              <a:t>Какая река вторая по протяженности после Сухоны в Вологодской области?</a:t>
            </a:r>
          </a:p>
          <a:p>
            <a:pPr eaLnBrk="1" hangingPunct="1">
              <a:buFont typeface="Arial" charset="0"/>
              <a:buNone/>
            </a:pPr>
            <a:endParaRPr lang="ru-RU" sz="4000" b="1" smtClean="0">
              <a:solidFill>
                <a:srgbClr val="FF0000"/>
              </a:solidFill>
            </a:endParaRPr>
          </a:p>
          <a:p>
            <a:pPr eaLnBrk="1" hangingPunct="1">
              <a:buFont typeface="Arial" charset="0"/>
              <a:buNone/>
            </a:pPr>
            <a:r>
              <a:rPr lang="ru-RU" sz="4000" smtClean="0"/>
              <a:t>   1.</a:t>
            </a:r>
            <a:r>
              <a:rPr lang="ru-RU" sz="4000" b="1" smtClean="0"/>
              <a:t>    </a:t>
            </a:r>
            <a:r>
              <a:rPr lang="ru-RU" sz="4000" b="1" smtClean="0">
                <a:solidFill>
                  <a:schemeClr val="hlink"/>
                </a:solidFill>
              </a:rPr>
              <a:t>Вологда</a:t>
            </a:r>
          </a:p>
          <a:p>
            <a:pPr eaLnBrk="1" hangingPunct="1">
              <a:buFont typeface="Arial" charset="0"/>
              <a:buNone/>
            </a:pPr>
            <a:r>
              <a:rPr lang="ru-RU" sz="4000" smtClean="0"/>
              <a:t>   2.</a:t>
            </a:r>
            <a:r>
              <a:rPr lang="ru-RU" sz="4000" b="1" smtClean="0">
                <a:solidFill>
                  <a:schemeClr val="hlink"/>
                </a:solidFill>
              </a:rPr>
              <a:t>    Молога</a:t>
            </a:r>
          </a:p>
          <a:p>
            <a:pPr eaLnBrk="1" hangingPunct="1">
              <a:buFont typeface="Arial" charset="0"/>
              <a:buNone/>
            </a:pPr>
            <a:r>
              <a:rPr lang="ru-RU" sz="4000" smtClean="0"/>
              <a:t>   3.</a:t>
            </a:r>
            <a:r>
              <a:rPr lang="ru-RU" sz="4000" b="1" smtClean="0">
                <a:solidFill>
                  <a:schemeClr val="hlink"/>
                </a:solidFill>
              </a:rPr>
              <a:t>    Юг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Содержимое 2"/>
          <p:cNvSpPr>
            <a:spLocks noGrp="1"/>
          </p:cNvSpPr>
          <p:nvPr>
            <p:ph idx="1"/>
          </p:nvPr>
        </p:nvSpPr>
        <p:spPr>
          <a:xfrm>
            <a:off x="539750" y="836613"/>
            <a:ext cx="7886700" cy="4351337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z="4000" b="1" smtClean="0">
                <a:solidFill>
                  <a:srgbClr val="FF0000"/>
                </a:solidFill>
              </a:rPr>
              <a:t>Какое самое крупное озеро Вологодской области?</a:t>
            </a:r>
          </a:p>
          <a:p>
            <a:pPr eaLnBrk="1" hangingPunct="1">
              <a:buFont typeface="Arial" charset="0"/>
              <a:buNone/>
            </a:pP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z="4000" b="1" smtClean="0"/>
              <a:t>1.   </a:t>
            </a:r>
            <a:r>
              <a:rPr lang="ru-RU" sz="4000" b="1" smtClean="0">
                <a:solidFill>
                  <a:schemeClr val="hlink"/>
                </a:solidFill>
              </a:rPr>
              <a:t>Озеро Белое</a:t>
            </a:r>
          </a:p>
          <a:p>
            <a:pPr eaLnBrk="1" hangingPunct="1">
              <a:buFont typeface="Arial" charset="0"/>
              <a:buNone/>
            </a:pPr>
            <a:r>
              <a:rPr lang="ru-RU" sz="4000" b="1" smtClean="0"/>
              <a:t>2.   </a:t>
            </a:r>
            <a:r>
              <a:rPr lang="ru-RU" sz="4000" b="1" smtClean="0">
                <a:solidFill>
                  <a:schemeClr val="hlink"/>
                </a:solidFill>
              </a:rPr>
              <a:t>Озеро Онежское </a:t>
            </a:r>
          </a:p>
          <a:p>
            <a:pPr eaLnBrk="1" hangingPunct="1">
              <a:buFont typeface="Arial" charset="0"/>
              <a:buNone/>
            </a:pPr>
            <a:r>
              <a:rPr lang="ru-RU" sz="4000" b="1" smtClean="0"/>
              <a:t>3.   </a:t>
            </a:r>
            <a:r>
              <a:rPr lang="ru-RU" sz="4000" b="1" smtClean="0">
                <a:solidFill>
                  <a:schemeClr val="hlink"/>
                </a:solidFill>
              </a:rPr>
              <a:t>Озеро Кубенское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smtClean="0">
                <a:solidFill>
                  <a:srgbClr val="FF0000"/>
                </a:solidFill>
                <a:latin typeface="Times New Roman" pitchFamily="18" charset="0"/>
              </a:rPr>
              <a:t>Правильные ответы 2 раунда</a:t>
            </a:r>
            <a:r>
              <a:rPr lang="ru-RU" smtClean="0"/>
              <a:t> </a:t>
            </a:r>
          </a:p>
        </p:txBody>
      </p:sp>
      <p:graphicFrame>
        <p:nvGraphicFramePr>
          <p:cNvPr id="51223" name="Group 23"/>
          <p:cNvGraphicFramePr>
            <a:graphicFrameLocks noGrp="1"/>
          </p:cNvGraphicFramePr>
          <p:nvPr>
            <p:ph idx="1"/>
          </p:nvPr>
        </p:nvGraphicFramePr>
        <p:xfrm>
          <a:off x="628650" y="1825625"/>
          <a:ext cx="7886700" cy="4351338"/>
        </p:xfrm>
        <a:graphic>
          <a:graphicData uri="http://schemas.openxmlformats.org/drawingml/2006/table">
            <a:tbl>
              <a:tblPr/>
              <a:tblGrid>
                <a:gridCol w="1495425"/>
                <a:gridCol w="6391275"/>
              </a:tblGrid>
              <a:tr h="1087438">
                <a:tc>
                  <a:txBody>
                    <a:bodyPr/>
                    <a:lstStyle/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№ вопроса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Ответ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9025"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3.  Сухона (560 км)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7438"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3.  Юг (491 км)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7438"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2.  Онежское (9880 км2)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ext Box 3"/>
          <p:cNvSpPr txBox="1">
            <a:spLocks noChangeArrowheads="1"/>
          </p:cNvSpPr>
          <p:nvPr/>
        </p:nvSpPr>
        <p:spPr bwMode="auto">
          <a:xfrm>
            <a:off x="468313" y="620713"/>
            <a:ext cx="7993062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>
                <a:solidFill>
                  <a:schemeClr val="hlink"/>
                </a:solidFill>
                <a:latin typeface="Calibri" pitchFamily="34" charset="0"/>
              </a:rPr>
              <a:t>3 раунд</a:t>
            </a:r>
          </a:p>
          <a:p>
            <a:pPr algn="ctr"/>
            <a:r>
              <a:rPr lang="ru-RU" sz="4000" b="1">
                <a:latin typeface="Calibri" pitchFamily="34" charset="0"/>
              </a:rPr>
              <a:t>(города)</a:t>
            </a:r>
          </a:p>
          <a:p>
            <a:pPr algn="ctr"/>
            <a:r>
              <a:rPr lang="ru-RU" sz="4000" b="1">
                <a:solidFill>
                  <a:srgbClr val="FF0000"/>
                </a:solidFill>
                <a:latin typeface="Calibri" pitchFamily="34" charset="0"/>
              </a:rPr>
              <a:t> </a:t>
            </a:r>
          </a:p>
          <a:p>
            <a:pPr algn="ctr"/>
            <a:r>
              <a:rPr lang="ru-RU" sz="4000" b="1">
                <a:solidFill>
                  <a:srgbClr val="FF0000"/>
                </a:solidFill>
                <a:latin typeface="Calibri" pitchFamily="34" charset="0"/>
              </a:rPr>
              <a:t>Какой самый древний город Вологодской области?</a:t>
            </a:r>
          </a:p>
          <a:p>
            <a:endParaRPr lang="ru-RU" sz="4000">
              <a:latin typeface="Calibri" pitchFamily="34" charset="0"/>
            </a:endParaRPr>
          </a:p>
          <a:p>
            <a:r>
              <a:rPr lang="ru-RU" sz="4000" b="1">
                <a:latin typeface="Calibri" pitchFamily="34" charset="0"/>
              </a:rPr>
              <a:t>1.  Белозерск</a:t>
            </a:r>
          </a:p>
          <a:p>
            <a:r>
              <a:rPr lang="ru-RU" sz="4000" b="1">
                <a:latin typeface="Calibri" pitchFamily="34" charset="0"/>
              </a:rPr>
              <a:t>2.  Вологда</a:t>
            </a:r>
          </a:p>
          <a:p>
            <a:r>
              <a:rPr lang="ru-RU" sz="4000" b="1">
                <a:latin typeface="Calibri" pitchFamily="34" charset="0"/>
              </a:rPr>
              <a:t>3.  Великий Устюг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Содержимое 2"/>
          <p:cNvSpPr>
            <a:spLocks noGrp="1"/>
          </p:cNvSpPr>
          <p:nvPr>
            <p:ph idx="1"/>
          </p:nvPr>
        </p:nvSpPr>
        <p:spPr>
          <a:xfrm>
            <a:off x="684213" y="836613"/>
            <a:ext cx="7886700" cy="4351337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z="4000" b="1" smtClean="0">
                <a:solidFill>
                  <a:srgbClr val="FF0000"/>
                </a:solidFill>
              </a:rPr>
              <a:t>Назовите второй по величине город Вологодской области? </a:t>
            </a:r>
          </a:p>
          <a:p>
            <a:pPr algn="ctr" eaLnBrk="1" hangingPunct="1">
              <a:buFont typeface="Arial" charset="0"/>
              <a:buNone/>
            </a:pPr>
            <a:r>
              <a:rPr lang="ru-RU" sz="4000" b="1" smtClean="0">
                <a:solidFill>
                  <a:srgbClr val="FF0000"/>
                </a:solidFill>
              </a:rPr>
              <a:t>(по численности населения)</a:t>
            </a:r>
          </a:p>
          <a:p>
            <a:pPr eaLnBrk="1" hangingPunct="1">
              <a:buFont typeface="Arial" charset="0"/>
              <a:buNone/>
            </a:pPr>
            <a:endParaRPr lang="ru-RU" sz="4000" b="1" smtClean="0">
              <a:solidFill>
                <a:srgbClr val="FF0000"/>
              </a:solidFill>
            </a:endParaRPr>
          </a:p>
          <a:p>
            <a:pPr eaLnBrk="1" hangingPunct="1">
              <a:buFont typeface="Arial" charset="0"/>
              <a:buNone/>
            </a:pPr>
            <a:r>
              <a:rPr lang="ru-RU" sz="3600" b="1" smtClean="0"/>
              <a:t>1.  Вологда</a:t>
            </a:r>
          </a:p>
          <a:p>
            <a:pPr eaLnBrk="1" hangingPunct="1">
              <a:buFont typeface="Arial" charset="0"/>
              <a:buNone/>
            </a:pPr>
            <a:r>
              <a:rPr lang="ru-RU" sz="3600" b="1" smtClean="0"/>
              <a:t>2.  Великий Устюг</a:t>
            </a:r>
          </a:p>
          <a:p>
            <a:pPr eaLnBrk="1" hangingPunct="1">
              <a:buFont typeface="Arial" charset="0"/>
              <a:buNone/>
            </a:pPr>
            <a:r>
              <a:rPr lang="ru-RU" sz="3600" b="1" smtClean="0"/>
              <a:t>3.  Череповец</a:t>
            </a:r>
            <a:r>
              <a:rPr lang="ru-RU" smtClean="0"/>
              <a:t> </a:t>
            </a:r>
            <a:r>
              <a:rPr lang="ru-RU" sz="4400" b="1" smtClean="0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3" descr="Тотьм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1844675"/>
            <a:ext cx="3443288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Text Box 5"/>
          <p:cNvSpPr txBox="1">
            <a:spLocks noChangeArrowheads="1"/>
          </p:cNvSpPr>
          <p:nvPr/>
        </p:nvSpPr>
        <p:spPr bwMode="auto">
          <a:xfrm>
            <a:off x="1042988" y="404813"/>
            <a:ext cx="669766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>
                <a:solidFill>
                  <a:srgbClr val="FF0000"/>
                </a:solidFill>
                <a:latin typeface="Calibri" pitchFamily="34" charset="0"/>
              </a:rPr>
              <a:t>Герб какого города изображен? </a:t>
            </a:r>
          </a:p>
        </p:txBody>
      </p:sp>
      <p:sp>
        <p:nvSpPr>
          <p:cNvPr id="46083" name="Text Box 6"/>
          <p:cNvSpPr txBox="1">
            <a:spLocks noChangeArrowheads="1"/>
          </p:cNvSpPr>
          <p:nvPr/>
        </p:nvSpPr>
        <p:spPr bwMode="auto">
          <a:xfrm>
            <a:off x="5364163" y="2636838"/>
            <a:ext cx="3529012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 sz="3200" b="1">
                <a:latin typeface="Calibri" pitchFamily="34" charset="0"/>
              </a:rPr>
              <a:t>1.  Череповец</a:t>
            </a:r>
          </a:p>
          <a:p>
            <a:pPr marL="342900" indent="-342900">
              <a:spcBef>
                <a:spcPct val="50000"/>
              </a:spcBef>
            </a:pPr>
            <a:r>
              <a:rPr lang="ru-RU" sz="3200" b="1">
                <a:latin typeface="Calibri" pitchFamily="34" charset="0"/>
              </a:rPr>
              <a:t>2.  Тотьма</a:t>
            </a:r>
          </a:p>
          <a:p>
            <a:pPr marL="342900" indent="-342900">
              <a:spcBef>
                <a:spcPct val="50000"/>
              </a:spcBef>
            </a:pPr>
            <a:r>
              <a:rPr lang="ru-RU" sz="3200" b="1">
                <a:latin typeface="Calibri" pitchFamily="34" charset="0"/>
              </a:rPr>
              <a:t>3.  Великий     Устюг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/>
          </p:cNvSpPr>
          <p:nvPr>
            <p:ph type="title"/>
          </p:nvPr>
        </p:nvSpPr>
        <p:spPr>
          <a:xfrm>
            <a:off x="611188" y="404813"/>
            <a:ext cx="7886700" cy="1325562"/>
          </a:xfrm>
        </p:spPr>
        <p:txBody>
          <a:bodyPr/>
          <a:lstStyle/>
          <a:p>
            <a:pPr algn="ctr"/>
            <a:r>
              <a:rPr lang="ru-RU" b="1" smtClean="0">
                <a:solidFill>
                  <a:srgbClr val="FF0000"/>
                </a:solidFill>
                <a:latin typeface="Times New Roman" pitchFamily="18" charset="0"/>
              </a:rPr>
              <a:t>Правильные ответы 3 раунда</a:t>
            </a:r>
            <a:r>
              <a:rPr lang="ru-RU" smtClean="0"/>
              <a:t> </a:t>
            </a:r>
          </a:p>
        </p:txBody>
      </p:sp>
      <p:graphicFrame>
        <p:nvGraphicFramePr>
          <p:cNvPr id="53290" name="Group 42"/>
          <p:cNvGraphicFramePr>
            <a:graphicFrameLocks noGrp="1"/>
          </p:cNvGraphicFramePr>
          <p:nvPr>
            <p:ph idx="1"/>
          </p:nvPr>
        </p:nvGraphicFramePr>
        <p:xfrm>
          <a:off x="628650" y="1825625"/>
          <a:ext cx="7886700" cy="4351338"/>
        </p:xfrm>
        <a:graphic>
          <a:graphicData uri="http://schemas.openxmlformats.org/drawingml/2006/table">
            <a:tbl>
              <a:tblPr/>
              <a:tblGrid>
                <a:gridCol w="1639888"/>
                <a:gridCol w="6246812"/>
              </a:tblGrid>
              <a:tr h="1087438"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№ вопроса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Ответ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9025"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1. Белозерск (862г)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7438"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1. Вологда (312 420 тыс чел)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7438"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2. Тотьма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ctrTitle"/>
          </p:nvPr>
        </p:nvSpPr>
        <p:spPr>
          <a:xfrm>
            <a:off x="827088" y="1052513"/>
            <a:ext cx="7505700" cy="576262"/>
          </a:xfrm>
        </p:spPr>
        <p:txBody>
          <a:bodyPr/>
          <a:lstStyle/>
          <a:p>
            <a:pPr eaLnBrk="1" hangingPunct="1"/>
            <a:r>
              <a:rPr lang="ru-RU" sz="4100" b="1" smtClean="0">
                <a:solidFill>
                  <a:srgbClr val="4472C4"/>
                </a:solidFill>
                <a:latin typeface="Calibri" pitchFamily="34" charset="0"/>
              </a:rPr>
              <a:t>4 раунд  </a:t>
            </a:r>
            <a:r>
              <a:rPr lang="ru-RU" sz="4100" b="1" smtClean="0">
                <a:latin typeface="Calibri" pitchFamily="34" charset="0"/>
              </a:rPr>
              <a:t>(знаменитые земляки)</a:t>
            </a:r>
            <a:r>
              <a:rPr lang="ru-RU" sz="4100" b="1" smtClean="0">
                <a:solidFill>
                  <a:srgbClr val="4472C4"/>
                </a:solidFill>
                <a:latin typeface="Calibri" pitchFamily="34" charset="0"/>
              </a:rPr>
              <a:t> </a:t>
            </a:r>
            <a:br>
              <a:rPr lang="ru-RU" sz="4100" b="1" smtClean="0">
                <a:solidFill>
                  <a:srgbClr val="4472C4"/>
                </a:solidFill>
                <a:latin typeface="Calibri" pitchFamily="34" charset="0"/>
              </a:rPr>
            </a:br>
            <a:r>
              <a:rPr lang="ru-RU" sz="4100" b="1" smtClean="0">
                <a:solidFill>
                  <a:srgbClr val="FF0000"/>
                </a:solidFill>
                <a:latin typeface="Calibri" pitchFamily="34" charset="0"/>
              </a:rPr>
              <a:t>КУЛЬТУРА</a:t>
            </a:r>
          </a:p>
        </p:txBody>
      </p:sp>
      <p:pic>
        <p:nvPicPr>
          <p:cNvPr id="50178" name="Picture 5" descr="https://vologdatourinfo.ru/sites/default/files/styles/person_img_teaser/public/person/2017/olga_fokina_0_0.jpg?itok=v_sJbdzl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323850" y="2276475"/>
            <a:ext cx="3043238" cy="30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Text Box 6"/>
          <p:cNvSpPr txBox="1">
            <a:spLocks noChangeArrowheads="1"/>
          </p:cNvSpPr>
          <p:nvPr/>
        </p:nvSpPr>
        <p:spPr bwMode="auto">
          <a:xfrm>
            <a:off x="1042988" y="1557338"/>
            <a:ext cx="8651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/>
              <a:t>1</a:t>
            </a:r>
          </a:p>
        </p:txBody>
      </p:sp>
      <p:pic>
        <p:nvPicPr>
          <p:cNvPr id="50180" name="Picture 7" descr="https://vologdatourinfo.ru/sites/default/files/person/2017/tutunjan.jpg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3492500" y="2276475"/>
            <a:ext cx="3168650" cy="312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1" name="Picture 8" descr="https://vologdatourinfo.ru/sites/default/files/person/2017/nina_gruzdeva_0.jpg"/>
          <p:cNvPicPr>
            <a:picLocks noChangeAspect="1" noChangeArrowheads="1"/>
          </p:cNvPicPr>
          <p:nvPr/>
        </p:nvPicPr>
        <p:blipFill>
          <a:blip r:embed="rId6" r:link="rId7"/>
          <a:srcRect/>
          <a:stretch>
            <a:fillRect/>
          </a:stretch>
        </p:blipFill>
        <p:spPr bwMode="auto">
          <a:xfrm>
            <a:off x="6618288" y="2276475"/>
            <a:ext cx="2525712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2" name="Text Box 9"/>
          <p:cNvSpPr txBox="1">
            <a:spLocks noChangeArrowheads="1"/>
          </p:cNvSpPr>
          <p:nvPr/>
        </p:nvSpPr>
        <p:spPr bwMode="auto">
          <a:xfrm>
            <a:off x="4067175" y="1557338"/>
            <a:ext cx="6477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/>
              <a:t>2</a:t>
            </a:r>
          </a:p>
        </p:txBody>
      </p:sp>
      <p:sp>
        <p:nvSpPr>
          <p:cNvPr id="50183" name="Text Box 10"/>
          <p:cNvSpPr txBox="1">
            <a:spLocks noChangeArrowheads="1"/>
          </p:cNvSpPr>
          <p:nvPr/>
        </p:nvSpPr>
        <p:spPr bwMode="auto">
          <a:xfrm>
            <a:off x="7524750" y="1628775"/>
            <a:ext cx="4333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/>
              <a:t>3</a:t>
            </a:r>
          </a:p>
        </p:txBody>
      </p:sp>
      <p:sp>
        <p:nvSpPr>
          <p:cNvPr id="50184" name="Text Box 9"/>
          <p:cNvSpPr txBox="1">
            <a:spLocks noChangeArrowheads="1"/>
          </p:cNvSpPr>
          <p:nvPr/>
        </p:nvSpPr>
        <p:spPr bwMode="auto">
          <a:xfrm>
            <a:off x="611188" y="5661025"/>
            <a:ext cx="2089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Фокина Ольга</a:t>
            </a:r>
          </a:p>
          <a:p>
            <a:r>
              <a:rPr lang="ru-RU" b="1"/>
              <a:t>Александровна</a:t>
            </a:r>
          </a:p>
        </p:txBody>
      </p:sp>
      <p:sp>
        <p:nvSpPr>
          <p:cNvPr id="50185" name="Text Box 10"/>
          <p:cNvSpPr txBox="1">
            <a:spLocks noChangeArrowheads="1"/>
          </p:cNvSpPr>
          <p:nvPr/>
        </p:nvSpPr>
        <p:spPr bwMode="auto">
          <a:xfrm>
            <a:off x="3563938" y="5661025"/>
            <a:ext cx="25923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     </a:t>
            </a:r>
            <a:r>
              <a:rPr lang="ru-RU" b="1">
                <a:latin typeface="Times New Roman" pitchFamily="18" charset="0"/>
              </a:rPr>
              <a:t>Тутунджан Джанна Таджатовна</a:t>
            </a:r>
          </a:p>
        </p:txBody>
      </p:sp>
      <p:sp>
        <p:nvSpPr>
          <p:cNvPr id="50186" name="Text Box 11"/>
          <p:cNvSpPr txBox="1">
            <a:spLocks noChangeArrowheads="1"/>
          </p:cNvSpPr>
          <p:nvPr/>
        </p:nvSpPr>
        <p:spPr bwMode="auto">
          <a:xfrm>
            <a:off x="6948488" y="5661025"/>
            <a:ext cx="21955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Груздева Нина      Васильевна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/>
          </p:cNvSpPr>
          <p:nvPr>
            <p:ph type="title"/>
          </p:nvPr>
        </p:nvSpPr>
        <p:spPr>
          <a:xfrm>
            <a:off x="684213" y="404813"/>
            <a:ext cx="7886700" cy="1325562"/>
          </a:xfrm>
        </p:spPr>
        <p:txBody>
          <a:bodyPr/>
          <a:lstStyle/>
          <a:p>
            <a:pPr algn="ctr"/>
            <a:r>
              <a:rPr lang="ru-RU" b="1" smtClean="0">
                <a:solidFill>
                  <a:schemeClr val="hlink"/>
                </a:solidFill>
                <a:latin typeface="Times New Roman" pitchFamily="18" charset="0"/>
              </a:rPr>
              <a:t>СПОРТ</a:t>
            </a:r>
            <a:r>
              <a:rPr lang="ru-RU" smtClean="0">
                <a:latin typeface="Arial" charset="0"/>
              </a:rPr>
              <a:t> </a:t>
            </a:r>
          </a:p>
        </p:txBody>
      </p:sp>
      <p:pic>
        <p:nvPicPr>
          <p:cNvPr id="51204" name="Picture 4" descr="ÐÑÐ»ÑÐµÐ² ÐÐ¸ÐºÐ¾Ð»Ð°Ð¹ ÐÐ»ÐµÐºÑÐµÐµÐ²Ð¸Ñ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 r:link="rId3"/>
          <a:srcRect/>
          <a:stretch>
            <a:fillRect/>
          </a:stretch>
        </p:blipFill>
        <p:spPr>
          <a:xfrm>
            <a:off x="827088" y="1557338"/>
            <a:ext cx="2516187" cy="3578225"/>
          </a:xfrm>
          <a:noFill/>
        </p:spPr>
      </p:pic>
      <p:pic>
        <p:nvPicPr>
          <p:cNvPr id="51205" name="Picture 5" descr="Ð ÑÑÐºÐ¸Ð½Ð° ÐÐ°Ð´ÐµÐ¶Ð´Ð° ÐÐ°Ð»ÐµÐ½ÑÐ¸Ð½Ð¾Ð²Ð½Ð°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3348038" y="1628775"/>
            <a:ext cx="2560637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6" name="Picture 6" descr="https://vologdatourinfo.ru/sites/default/files/person/2017/makeev_2.jpg"/>
          <p:cNvPicPr>
            <a:picLocks noChangeAspect="1" noChangeArrowheads="1"/>
          </p:cNvPicPr>
          <p:nvPr/>
        </p:nvPicPr>
        <p:blipFill>
          <a:blip r:embed="rId6" r:link="rId7"/>
          <a:srcRect/>
          <a:stretch>
            <a:fillRect/>
          </a:stretch>
        </p:blipFill>
        <p:spPr bwMode="auto">
          <a:xfrm>
            <a:off x="5867400" y="1628775"/>
            <a:ext cx="2613025" cy="348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1116013" y="1690688"/>
            <a:ext cx="647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1619250" y="1268413"/>
            <a:ext cx="5032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1</a:t>
            </a:r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4572000" y="1341438"/>
            <a:ext cx="5032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2</a:t>
            </a:r>
          </a:p>
        </p:txBody>
      </p:sp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7019925" y="1341438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3</a:t>
            </a:r>
          </a:p>
        </p:txBody>
      </p:sp>
      <p:sp>
        <p:nvSpPr>
          <p:cNvPr id="51211" name="Text Box 11"/>
          <p:cNvSpPr txBox="1">
            <a:spLocks noChangeArrowheads="1"/>
          </p:cNvSpPr>
          <p:nvPr/>
        </p:nvSpPr>
        <p:spPr bwMode="auto">
          <a:xfrm>
            <a:off x="539750" y="5157788"/>
            <a:ext cx="2663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Гуляев Николай Алексеевич</a:t>
            </a:r>
          </a:p>
        </p:txBody>
      </p:sp>
      <p:sp>
        <p:nvSpPr>
          <p:cNvPr id="51212" name="Text Box 12"/>
          <p:cNvSpPr txBox="1">
            <a:spLocks noChangeArrowheads="1"/>
          </p:cNvSpPr>
          <p:nvPr/>
        </p:nvSpPr>
        <p:spPr bwMode="auto">
          <a:xfrm>
            <a:off x="3419475" y="5157788"/>
            <a:ext cx="23034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>
                <a:latin typeface="Times New Roman" pitchFamily="18" charset="0"/>
              </a:rPr>
              <a:t>Ряшкина Надежда Валентиновна</a:t>
            </a:r>
          </a:p>
        </p:txBody>
      </p:sp>
      <p:sp>
        <p:nvSpPr>
          <p:cNvPr id="51213" name="Text Box 13"/>
          <p:cNvSpPr txBox="1">
            <a:spLocks noChangeArrowheads="1"/>
          </p:cNvSpPr>
          <p:nvPr/>
        </p:nvSpPr>
        <p:spPr bwMode="auto">
          <a:xfrm>
            <a:off x="6011863" y="5084763"/>
            <a:ext cx="23764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Макеев Евгений Владимирович</a:t>
            </a:r>
          </a:p>
        </p:txBody>
      </p:sp>
      <p:sp>
        <p:nvSpPr>
          <p:cNvPr id="51214" name="Text Box 14"/>
          <p:cNvSpPr txBox="1">
            <a:spLocks noChangeArrowheads="1"/>
          </p:cNvSpPr>
          <p:nvPr/>
        </p:nvSpPr>
        <p:spPr bwMode="auto">
          <a:xfrm>
            <a:off x="323850" y="5949950"/>
            <a:ext cx="3455988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latin typeface="Times New Roman" pitchFamily="18" charset="0"/>
              </a:rPr>
              <a:t>(01.01.1966   г.Вологда)</a:t>
            </a:r>
          </a:p>
          <a:p>
            <a:pPr>
              <a:spcBef>
                <a:spcPct val="50000"/>
              </a:spcBef>
            </a:pPr>
            <a:endParaRPr lang="ru-RU"/>
          </a:p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51215" name="Text Box 15"/>
          <p:cNvSpPr txBox="1">
            <a:spLocks noChangeArrowheads="1"/>
          </p:cNvSpPr>
          <p:nvPr/>
        </p:nvSpPr>
        <p:spPr bwMode="auto">
          <a:xfrm>
            <a:off x="3419475" y="5949950"/>
            <a:ext cx="2663825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( 21.01.1967  г.Сокол) </a:t>
            </a:r>
          </a:p>
          <a:p>
            <a:pPr>
              <a:spcBef>
                <a:spcPct val="50000"/>
              </a:spcBef>
            </a:pPr>
            <a:endParaRPr lang="ru-RU"/>
          </a:p>
          <a:p>
            <a:pPr>
              <a:spcBef>
                <a:spcPct val="50000"/>
              </a:spcBef>
            </a:pPr>
            <a:endParaRPr lang="ru-RU">
              <a:latin typeface="Times New Roman" pitchFamily="18" charset="0"/>
            </a:endParaRPr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auto">
          <a:xfrm>
            <a:off x="6372225" y="5949950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(24.07.1989 г.             Череповец)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/>
          </p:nvPr>
        </p:nvSpPr>
        <p:spPr>
          <a:xfrm>
            <a:off x="684213" y="404813"/>
            <a:ext cx="7886700" cy="1325562"/>
          </a:xfrm>
        </p:spPr>
        <p:txBody>
          <a:bodyPr/>
          <a:lstStyle/>
          <a:p>
            <a:pPr algn="ctr"/>
            <a:r>
              <a:rPr lang="ru-RU" b="1" smtClean="0">
                <a:solidFill>
                  <a:srgbClr val="FF0000"/>
                </a:solidFill>
                <a:latin typeface="Times New Roman" pitchFamily="18" charset="0"/>
              </a:rPr>
              <a:t>Известные земляки</a:t>
            </a:r>
          </a:p>
        </p:txBody>
      </p:sp>
      <p:pic>
        <p:nvPicPr>
          <p:cNvPr id="54276" name="Picture 4" descr="ÐÐ°ÑÑÐ¸Ð½ÐºÐ¸ Ð¿Ð¾ Ð·Ð°Ð¿ÑÐ¾ÑÑ ÐÐ¸ÐºÐ¾Ð»Ð°Ð¹ ÐÐ°ÑÐ¸Ð»ÑÐµÐ²Ð¸Ñ ÐÐµÑÐµÑÐ°Ð³Ð¸Ð½"/>
          <p:cNvPicPr>
            <a:picLocks noChangeAspect="1" noChangeArrowheads="1"/>
          </p:cNvPicPr>
          <p:nvPr>
            <p:ph type="body" idx="1"/>
          </p:nvPr>
        </p:nvPicPr>
        <p:blipFill>
          <a:blip r:embed="rId2" r:link="rId3"/>
          <a:srcRect/>
          <a:stretch>
            <a:fillRect/>
          </a:stretch>
        </p:blipFill>
        <p:spPr>
          <a:xfrm>
            <a:off x="827088" y="1628775"/>
            <a:ext cx="2933700" cy="3744913"/>
          </a:xfrm>
          <a:noFill/>
          <a:ln/>
        </p:spPr>
      </p:pic>
      <p:pic>
        <p:nvPicPr>
          <p:cNvPr id="54277" name="Picture 5" descr="https://vologdatourinfo.ru/sites/default/files/styles/person_img_teaser/public/person/2017/vasili_vereshchagin_0_1.jpg?itok=Y9mMnd5T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5210175" y="1700213"/>
            <a:ext cx="3090863" cy="3600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1763713" y="1268413"/>
            <a:ext cx="7191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1</a:t>
            </a:r>
          </a:p>
        </p:txBody>
      </p:sp>
      <p:sp>
        <p:nvSpPr>
          <p:cNvPr id="54279" name="Text Box 7"/>
          <p:cNvSpPr txBox="1">
            <a:spLocks noChangeArrowheads="1"/>
          </p:cNvSpPr>
          <p:nvPr/>
        </p:nvSpPr>
        <p:spPr bwMode="auto">
          <a:xfrm>
            <a:off x="6227763" y="134143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/>
              <a:t>2</a:t>
            </a:r>
          </a:p>
        </p:txBody>
      </p:sp>
      <p:sp>
        <p:nvSpPr>
          <p:cNvPr id="54281" name="Text Box 9"/>
          <p:cNvSpPr txBox="1">
            <a:spLocks noChangeArrowheads="1"/>
          </p:cNvSpPr>
          <p:nvPr/>
        </p:nvSpPr>
        <p:spPr bwMode="auto">
          <a:xfrm>
            <a:off x="5651500" y="5391150"/>
            <a:ext cx="2808288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Верещагин Василий Васильевич</a:t>
            </a:r>
          </a:p>
          <a:p>
            <a:pPr>
              <a:spcBef>
                <a:spcPct val="50000"/>
              </a:spcBef>
            </a:pPr>
            <a:r>
              <a:rPr lang="ru-RU"/>
              <a:t>1842-1904</a:t>
            </a:r>
          </a:p>
          <a:p>
            <a:pPr algn="ctr">
              <a:spcBef>
                <a:spcPct val="50000"/>
              </a:spcBef>
            </a:pPr>
            <a:endParaRPr lang="ru-RU">
              <a:latin typeface="Times New Roman" pitchFamily="18" charset="0"/>
            </a:endParaRPr>
          </a:p>
        </p:txBody>
      </p:sp>
      <p:sp>
        <p:nvSpPr>
          <p:cNvPr id="54282" name="Text Box 10"/>
          <p:cNvSpPr txBox="1">
            <a:spLocks noChangeArrowheads="1"/>
          </p:cNvSpPr>
          <p:nvPr/>
        </p:nvSpPr>
        <p:spPr bwMode="auto">
          <a:xfrm>
            <a:off x="1042988" y="5516563"/>
            <a:ext cx="3097212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Верещагин Николай Васильевич</a:t>
            </a:r>
          </a:p>
          <a:p>
            <a:pPr>
              <a:spcBef>
                <a:spcPct val="50000"/>
              </a:spcBef>
            </a:pPr>
            <a:r>
              <a:rPr lang="ru-RU"/>
              <a:t>1839-1907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smtClean="0">
                <a:solidFill>
                  <a:srgbClr val="FF0000"/>
                </a:solidFill>
                <a:latin typeface="Times New Roman" pitchFamily="18" charset="0"/>
              </a:rPr>
              <a:t>Правильные ответы 4 раунда</a:t>
            </a:r>
          </a:p>
        </p:txBody>
      </p:sp>
      <p:graphicFrame>
        <p:nvGraphicFramePr>
          <p:cNvPr id="55319" name="Group 23"/>
          <p:cNvGraphicFramePr>
            <a:graphicFrameLocks noGrp="1"/>
          </p:cNvGraphicFramePr>
          <p:nvPr>
            <p:ph idx="1"/>
          </p:nvPr>
        </p:nvGraphicFramePr>
        <p:xfrm>
          <a:off x="628650" y="1825625"/>
          <a:ext cx="7886700" cy="4351338"/>
        </p:xfrm>
        <a:graphic>
          <a:graphicData uri="http://schemas.openxmlformats.org/drawingml/2006/table">
            <a:tbl>
              <a:tblPr/>
              <a:tblGrid>
                <a:gridCol w="1927225"/>
                <a:gridCol w="5959475"/>
              </a:tblGrid>
              <a:tr h="1087438"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Ответ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9025"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3.   Груздева Нина Васильевна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7438"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2.   Ряшкина Надежда Валентиновна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7438">
                <a:tc>
                  <a:txBody>
                    <a:bodyPr/>
                    <a:lstStyle/>
                    <a:p>
                      <a:pPr marL="0" marR="0" lvl="0" indent="0" algn="ctr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1.   Верещагин Николай Васильевич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                                   </a:t>
            </a:r>
            <a:r>
              <a:rPr lang="ru-RU" sz="6600" b="1" smtClean="0">
                <a:solidFill>
                  <a:srgbClr val="C00000"/>
                </a:solidFill>
              </a:rPr>
              <a:t>Итоги </a:t>
            </a:r>
          </a:p>
        </p:txBody>
      </p:sp>
      <p:pic>
        <p:nvPicPr>
          <p:cNvPr id="52226" name="Picture 2" descr="https://im0-tub-ru.yandex.net/i?id=3de32a07025f187fc39fcf86ca46f713-l&amp;n=1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28650" y="1825625"/>
            <a:ext cx="7688263" cy="4772025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53250" name="Picture 2" descr="http://dyuymovochka.ucoz.ru/nov1/7689a9a1136de6d66a8084affd748d1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476250"/>
            <a:ext cx="8496300" cy="5976938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657</TotalTime>
  <Words>353</Words>
  <Application>Microsoft Office PowerPoint</Application>
  <PresentationFormat>Экран (4:3)</PresentationFormat>
  <Paragraphs>145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26</vt:i4>
      </vt:variant>
    </vt:vector>
  </HeadingPairs>
  <TitlesOfParts>
    <vt:vector size="34" baseType="lpstr">
      <vt:lpstr>Arial</vt:lpstr>
      <vt:lpstr>Calibri Light</vt:lpstr>
      <vt:lpstr>Calibri</vt:lpstr>
      <vt:lpstr>Wingdings 2</vt:lpstr>
      <vt:lpstr>Times New Roman</vt:lpstr>
      <vt:lpstr>Aharoni</vt:lpstr>
      <vt:lpstr>HDOfficeLightV0</vt:lpstr>
      <vt:lpstr>Тема Office</vt:lpstr>
      <vt:lpstr>Слайд 1</vt:lpstr>
      <vt:lpstr> </vt:lpstr>
      <vt:lpstr>Покажите на рисунке флаг Вологодской области?</vt:lpstr>
      <vt:lpstr> Покажите на рисунке герб Вологодской области?</vt:lpstr>
      <vt:lpstr>Когда образована Вологодская область?</vt:lpstr>
      <vt:lpstr>Слайд 6</vt:lpstr>
      <vt:lpstr>Когда было первое упоминание о Вологде?</vt:lpstr>
      <vt:lpstr>Слайд 8</vt:lpstr>
      <vt:lpstr>                     1 раунд     </vt:lpstr>
      <vt:lpstr> Какая общая площадь территории Вологодской области? </vt:lpstr>
      <vt:lpstr> Какой код субъекта Российской Федерации у Вологодской области?</vt:lpstr>
      <vt:lpstr>       Правильные ответы 1 раунда:</vt:lpstr>
      <vt:lpstr>2 РАУНД (реки и озера)</vt:lpstr>
      <vt:lpstr>   </vt:lpstr>
      <vt:lpstr>Слайд 15</vt:lpstr>
      <vt:lpstr>Правильные ответы 2 раунда </vt:lpstr>
      <vt:lpstr>Слайд 17</vt:lpstr>
      <vt:lpstr>Слайд 18</vt:lpstr>
      <vt:lpstr>Слайд 19</vt:lpstr>
      <vt:lpstr>Правильные ответы 3 раунда </vt:lpstr>
      <vt:lpstr>4 раунд  (знаменитые земляки)  КУЛЬТУРА</vt:lpstr>
      <vt:lpstr>СПОРТ </vt:lpstr>
      <vt:lpstr>Известные земляки</vt:lpstr>
      <vt:lpstr>Правильные ответы 4 раунда</vt:lpstr>
      <vt:lpstr>                                   Итоги 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HP</cp:lastModifiedBy>
  <cp:revision>114</cp:revision>
  <dcterms:created xsi:type="dcterms:W3CDTF">2019-04-15T07:05:09Z</dcterms:created>
  <dcterms:modified xsi:type="dcterms:W3CDTF">2019-05-05T17:05:23Z</dcterms:modified>
</cp:coreProperties>
</file>