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4"/>
  </p:notesMasterIdLst>
  <p:handoutMasterIdLst>
    <p:handoutMasterId r:id="rId25"/>
  </p:handoutMasterIdLst>
  <p:sldIdLst>
    <p:sldId id="259" r:id="rId2"/>
    <p:sldId id="256" r:id="rId3"/>
    <p:sldId id="257" r:id="rId4"/>
    <p:sldId id="271" r:id="rId5"/>
    <p:sldId id="262" r:id="rId6"/>
    <p:sldId id="260" r:id="rId7"/>
    <p:sldId id="261" r:id="rId8"/>
    <p:sldId id="263" r:id="rId9"/>
    <p:sldId id="270" r:id="rId10"/>
    <p:sldId id="272" r:id="rId11"/>
    <p:sldId id="273" r:id="rId12"/>
    <p:sldId id="268" r:id="rId13"/>
    <p:sldId id="269" r:id="rId14"/>
    <p:sldId id="274" r:id="rId15"/>
    <p:sldId id="275" r:id="rId16"/>
    <p:sldId id="276" r:id="rId17"/>
    <p:sldId id="264" r:id="rId18"/>
    <p:sldId id="277" r:id="rId19"/>
    <p:sldId id="278" r:id="rId20"/>
    <p:sldId id="279" r:id="rId21"/>
    <p:sldId id="265" r:id="rId22"/>
    <p:sldId id="280" r:id="rId23"/>
  </p:sldIdLst>
  <p:sldSz cx="10080625" cy="7559675"/>
  <p:notesSz cx="6797675"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2880" y="-1296"/>
      </p:cViewPr>
      <p:guideLst>
        <p:guide orient="horz" pos="2381"/>
        <p:guide pos="317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Верхний колонтитул 1"/>
          <p:cNvSpPr txBox="1">
            <a:spLocks noGrp="1"/>
          </p:cNvSpPr>
          <p:nvPr>
            <p:ph type="hdr" sz="quarter"/>
          </p:nvPr>
        </p:nvSpPr>
        <p:spPr>
          <a:xfrm>
            <a:off x="0" y="0"/>
            <a:ext cx="2949994" cy="496006"/>
          </a:xfrm>
          <a:prstGeom prst="rect">
            <a:avLst/>
          </a:prstGeom>
          <a:noFill/>
          <a:ln>
            <a:noFill/>
          </a:ln>
        </p:spPr>
        <p:txBody>
          <a:bodyPr vert="horz" lIns="82467" tIns="41234" rIns="82467" bIns="41234" compatLnSpc="0"/>
          <a:lstStyle/>
          <a:p>
            <a:pPr hangingPunct="0">
              <a:defRPr sz="1400"/>
            </a:pPr>
            <a:endParaRPr lang="de-DE" sz="1300">
              <a:latin typeface="Arial" pitchFamily="18"/>
              <a:ea typeface="Andale Sans UI" pitchFamily="2"/>
              <a:cs typeface="Tahoma" pitchFamily="2"/>
            </a:endParaRPr>
          </a:p>
        </p:txBody>
      </p:sp>
      <p:sp>
        <p:nvSpPr>
          <p:cNvPr id="3" name="Дата 2"/>
          <p:cNvSpPr txBox="1">
            <a:spLocks noGrp="1"/>
          </p:cNvSpPr>
          <p:nvPr>
            <p:ph type="dt" sz="quarter" idx="1"/>
          </p:nvPr>
        </p:nvSpPr>
        <p:spPr>
          <a:xfrm>
            <a:off x="3847649" y="0"/>
            <a:ext cx="2949994" cy="496006"/>
          </a:xfrm>
          <a:prstGeom prst="rect">
            <a:avLst/>
          </a:prstGeom>
          <a:noFill/>
          <a:ln>
            <a:noFill/>
          </a:ln>
        </p:spPr>
        <p:txBody>
          <a:bodyPr vert="horz" lIns="82467" tIns="41234" rIns="82467" bIns="41234" compatLnSpc="0"/>
          <a:lstStyle/>
          <a:p>
            <a:pPr algn="r" hangingPunct="0">
              <a:defRPr sz="1400"/>
            </a:pPr>
            <a:endParaRPr lang="de-DE" sz="1300">
              <a:latin typeface="Arial" pitchFamily="18"/>
              <a:ea typeface="Andale Sans UI" pitchFamily="2"/>
              <a:cs typeface="Tahoma" pitchFamily="2"/>
            </a:endParaRPr>
          </a:p>
        </p:txBody>
      </p:sp>
      <p:sp>
        <p:nvSpPr>
          <p:cNvPr id="4" name="Нижний колонтитул 3"/>
          <p:cNvSpPr txBox="1">
            <a:spLocks noGrp="1"/>
          </p:cNvSpPr>
          <p:nvPr>
            <p:ph type="ftr" sz="quarter" idx="2"/>
          </p:nvPr>
        </p:nvSpPr>
        <p:spPr>
          <a:xfrm>
            <a:off x="0" y="9430471"/>
            <a:ext cx="2949994" cy="496006"/>
          </a:xfrm>
          <a:prstGeom prst="rect">
            <a:avLst/>
          </a:prstGeom>
          <a:noFill/>
          <a:ln>
            <a:noFill/>
          </a:ln>
        </p:spPr>
        <p:txBody>
          <a:bodyPr vert="horz" lIns="82467" tIns="41234" rIns="82467" bIns="41234" anchor="b" compatLnSpc="0"/>
          <a:lstStyle/>
          <a:p>
            <a:pPr hangingPunct="0">
              <a:defRPr sz="1400"/>
            </a:pPr>
            <a:endParaRPr lang="de-DE" sz="1300">
              <a:latin typeface="Arial" pitchFamily="18"/>
              <a:ea typeface="Andale Sans UI" pitchFamily="2"/>
              <a:cs typeface="Tahoma" pitchFamily="2"/>
            </a:endParaRPr>
          </a:p>
        </p:txBody>
      </p:sp>
      <p:sp>
        <p:nvSpPr>
          <p:cNvPr id="5" name="Номер слайда 4"/>
          <p:cNvSpPr txBox="1">
            <a:spLocks noGrp="1"/>
          </p:cNvSpPr>
          <p:nvPr>
            <p:ph type="sldNum" sz="quarter" idx="3"/>
          </p:nvPr>
        </p:nvSpPr>
        <p:spPr>
          <a:xfrm>
            <a:off x="3847649" y="9430471"/>
            <a:ext cx="2949994" cy="496006"/>
          </a:xfrm>
          <a:prstGeom prst="rect">
            <a:avLst/>
          </a:prstGeom>
          <a:noFill/>
          <a:ln>
            <a:noFill/>
          </a:ln>
        </p:spPr>
        <p:txBody>
          <a:bodyPr vert="horz" lIns="82467" tIns="41234" rIns="82467" bIns="41234" anchor="b" compatLnSpc="0"/>
          <a:lstStyle/>
          <a:p>
            <a:pPr algn="r" hangingPunct="0">
              <a:defRPr sz="1400"/>
            </a:pPr>
            <a:fld id="{83627E3C-96A6-4132-BFC6-DBB2FD5D5095}" type="slidenum">
              <a:rPr lang="de-DE" sz="1300">
                <a:latin typeface="Arial" pitchFamily="18"/>
                <a:ea typeface="Andale Sans UI" pitchFamily="2"/>
                <a:cs typeface="Tahoma" pitchFamily="2"/>
              </a:rPr>
              <a:pPr algn="r" hangingPunct="0">
                <a:defRPr sz="1400"/>
              </a:pPr>
              <a:t>‹#›</a:t>
            </a:fld>
            <a:endParaRPr lang="de-DE" sz="1300">
              <a:latin typeface="Arial" pitchFamily="18"/>
              <a:ea typeface="Andale Sans UI" pitchFamily="2"/>
              <a:cs typeface="Tahoma" pitchFamily="2"/>
            </a:endParaRPr>
          </a:p>
        </p:txBody>
      </p:sp>
    </p:spTree>
    <p:extLst>
      <p:ext uri="{BB962C8B-B14F-4D97-AF65-F5344CB8AC3E}">
        <p14:creationId xmlns:p14="http://schemas.microsoft.com/office/powerpoint/2010/main" val="14335659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Образ слайда 1"/>
          <p:cNvSpPr>
            <a:spLocks noGrp="1" noRot="1" noChangeAspect="1"/>
          </p:cNvSpPr>
          <p:nvPr>
            <p:ph type="sldImg" idx="2"/>
          </p:nvPr>
        </p:nvSpPr>
        <p:spPr>
          <a:xfrm>
            <a:off x="917575" y="754063"/>
            <a:ext cx="4962525" cy="3722687"/>
          </a:xfrm>
          <a:prstGeom prst="rect">
            <a:avLst/>
          </a:prstGeom>
          <a:noFill/>
          <a:ln>
            <a:noFill/>
            <a:prstDash val="solid"/>
          </a:ln>
        </p:spPr>
      </p:sp>
      <p:sp>
        <p:nvSpPr>
          <p:cNvPr id="3" name="Заметки 2"/>
          <p:cNvSpPr txBox="1">
            <a:spLocks noGrp="1"/>
          </p:cNvSpPr>
          <p:nvPr>
            <p:ph type="body" sz="quarter" idx="3"/>
          </p:nvPr>
        </p:nvSpPr>
        <p:spPr>
          <a:xfrm>
            <a:off x="679797" y="4715068"/>
            <a:ext cx="5438050" cy="4466731"/>
          </a:xfrm>
          <a:prstGeom prst="rect">
            <a:avLst/>
          </a:prstGeom>
          <a:noFill/>
          <a:ln>
            <a:noFill/>
          </a:ln>
        </p:spPr>
        <p:txBody>
          <a:bodyPr lIns="0" tIns="0" rIns="0" bIns="0"/>
          <a:lstStyle/>
          <a:p>
            <a:endParaRPr lang="x-none"/>
          </a:p>
        </p:txBody>
      </p:sp>
      <p:sp>
        <p:nvSpPr>
          <p:cNvPr id="4" name="Верхний колонтитул 3"/>
          <p:cNvSpPr txBox="1">
            <a:spLocks noGrp="1"/>
          </p:cNvSpPr>
          <p:nvPr>
            <p:ph type="hdr" sz="quarter"/>
          </p:nvPr>
        </p:nvSpPr>
        <p:spPr>
          <a:xfrm>
            <a:off x="0" y="0"/>
            <a:ext cx="2949994" cy="496006"/>
          </a:xfrm>
          <a:prstGeom prst="rect">
            <a:avLst/>
          </a:prstGeom>
          <a:noFill/>
          <a:ln>
            <a:noFill/>
          </a:ln>
        </p:spPr>
        <p:txBody>
          <a:bodyPr lIns="0" tIns="0" rIns="0" bIns="0"/>
          <a:lstStyle>
            <a:lvl1pPr lvl="0" rtl="0" hangingPunct="0">
              <a:buNone/>
              <a:tabLst/>
              <a:defRPr lang="x-none" sz="1300" kern="1200">
                <a:latin typeface="Times New Roman" pitchFamily="18"/>
                <a:ea typeface="Andale Sans UI" pitchFamily="2"/>
                <a:cs typeface="Tahoma" pitchFamily="2"/>
              </a:defRPr>
            </a:lvl1pPr>
          </a:lstStyle>
          <a:p>
            <a:pPr lvl="0"/>
            <a:endParaRPr lang="x-none"/>
          </a:p>
        </p:txBody>
      </p:sp>
      <p:sp>
        <p:nvSpPr>
          <p:cNvPr id="5" name="Дата 4"/>
          <p:cNvSpPr txBox="1">
            <a:spLocks noGrp="1"/>
          </p:cNvSpPr>
          <p:nvPr>
            <p:ph type="dt" idx="1"/>
          </p:nvPr>
        </p:nvSpPr>
        <p:spPr>
          <a:xfrm>
            <a:off x="3847649" y="0"/>
            <a:ext cx="2949994" cy="496006"/>
          </a:xfrm>
          <a:prstGeom prst="rect">
            <a:avLst/>
          </a:prstGeom>
          <a:noFill/>
          <a:ln>
            <a:noFill/>
          </a:ln>
        </p:spPr>
        <p:txBody>
          <a:bodyPr lIns="0" tIns="0" rIns="0" bIns="0"/>
          <a:lstStyle>
            <a:lvl1pPr lvl="0" algn="r" rtl="0" hangingPunct="0">
              <a:buNone/>
              <a:tabLst/>
              <a:defRPr lang="x-none" sz="1300" kern="1200">
                <a:latin typeface="Times New Roman" pitchFamily="18"/>
                <a:ea typeface="Andale Sans UI" pitchFamily="2"/>
                <a:cs typeface="Tahoma" pitchFamily="2"/>
              </a:defRPr>
            </a:lvl1pPr>
          </a:lstStyle>
          <a:p>
            <a:pPr lvl="0"/>
            <a:endParaRPr lang="x-none"/>
          </a:p>
        </p:txBody>
      </p:sp>
      <p:sp>
        <p:nvSpPr>
          <p:cNvPr id="6" name="Нижний колонтитул 5"/>
          <p:cNvSpPr txBox="1">
            <a:spLocks noGrp="1"/>
          </p:cNvSpPr>
          <p:nvPr>
            <p:ph type="ftr" sz="quarter" idx="4"/>
          </p:nvPr>
        </p:nvSpPr>
        <p:spPr>
          <a:xfrm>
            <a:off x="0" y="9430471"/>
            <a:ext cx="2949994" cy="496006"/>
          </a:xfrm>
          <a:prstGeom prst="rect">
            <a:avLst/>
          </a:prstGeom>
          <a:noFill/>
          <a:ln>
            <a:noFill/>
          </a:ln>
        </p:spPr>
        <p:txBody>
          <a:bodyPr lIns="0" tIns="0" rIns="0" bIns="0" anchor="b"/>
          <a:lstStyle>
            <a:lvl1pPr lvl="0" rtl="0" hangingPunct="0">
              <a:buNone/>
              <a:tabLst/>
              <a:defRPr lang="x-none" sz="1300" kern="1200">
                <a:latin typeface="Times New Roman" pitchFamily="18"/>
                <a:ea typeface="Andale Sans UI" pitchFamily="2"/>
                <a:cs typeface="Tahoma" pitchFamily="2"/>
              </a:defRPr>
            </a:lvl1pPr>
          </a:lstStyle>
          <a:p>
            <a:pPr lvl="0"/>
            <a:endParaRPr lang="x-none"/>
          </a:p>
        </p:txBody>
      </p:sp>
      <p:sp>
        <p:nvSpPr>
          <p:cNvPr id="7" name="Номер слайда 6"/>
          <p:cNvSpPr txBox="1">
            <a:spLocks noGrp="1"/>
          </p:cNvSpPr>
          <p:nvPr>
            <p:ph type="sldNum" sz="quarter" idx="5"/>
          </p:nvPr>
        </p:nvSpPr>
        <p:spPr>
          <a:xfrm>
            <a:off x="3847649" y="9430471"/>
            <a:ext cx="2949994" cy="496006"/>
          </a:xfrm>
          <a:prstGeom prst="rect">
            <a:avLst/>
          </a:prstGeom>
          <a:noFill/>
          <a:ln>
            <a:noFill/>
          </a:ln>
        </p:spPr>
        <p:txBody>
          <a:bodyPr lIns="0" tIns="0" rIns="0" bIns="0" anchor="b"/>
          <a:lstStyle>
            <a:lvl1pPr lvl="0" algn="r" rtl="0" hangingPunct="0">
              <a:buNone/>
              <a:tabLst/>
              <a:defRPr lang="x-none" sz="1300" kern="1200">
                <a:latin typeface="Times New Roman" pitchFamily="18"/>
                <a:ea typeface="Andale Sans UI" pitchFamily="2"/>
                <a:cs typeface="Tahoma" pitchFamily="2"/>
              </a:defRPr>
            </a:lvl1pPr>
          </a:lstStyle>
          <a:p>
            <a:pPr lvl="0"/>
            <a:fld id="{FF4069D8-D81F-4878-BB6B-A1967288892D}" type="slidenum">
              <a:t>‹#›</a:t>
            </a:fld>
            <a:endParaRPr lang="x-none"/>
          </a:p>
        </p:txBody>
      </p:sp>
    </p:spTree>
    <p:extLst>
      <p:ext uri="{BB962C8B-B14F-4D97-AF65-F5344CB8AC3E}">
        <p14:creationId xmlns:p14="http://schemas.microsoft.com/office/powerpoint/2010/main" val="2618078223"/>
      </p:ext>
    </p:extLst>
  </p:cSld>
  <p:clrMap bg1="lt1" tx1="dk1" bg2="lt2" tx2="dk2" accent1="accent1" accent2="accent2" accent3="accent3" accent4="accent4" accent5="accent5" accent6="accent6" hlink="hlink" folHlink="folHlink"/>
  <p:notesStyle>
    <a:lvl1pPr marL="216000" marR="0" indent="-216000" rtl="0" hangingPunct="0">
      <a:tabLst/>
      <a:defRPr lang="x-none" sz="2000" b="0" i="0" u="none" strike="noStrike" kern="1200">
        <a:ln>
          <a:noFill/>
        </a:ln>
        <a:latin typeface="Arial" pitchFamily="18"/>
        <a:cs typeface="Tahoma" pitchFamily="2"/>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917575" y="754063"/>
            <a:ext cx="4960938" cy="3722687"/>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a:xfrm>
            <a:off x="679797" y="4715069"/>
            <a:ext cx="5438050" cy="307777"/>
          </a:xfrm>
        </p:spPr>
        <p:txBody>
          <a:bodyPr>
            <a:spAutoFit/>
          </a:bodyPr>
          <a:lstStyle/>
          <a:p>
            <a:endParaRPr lang="x-non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lvl="0"/>
            <a:fld id="{FF4069D8-D81F-4878-BB6B-A1967288892D}" type="slidenum">
              <a:rPr lang="ru-RU" smtClean="0"/>
              <a:t>13</a:t>
            </a:fld>
            <a:endParaRPr lang="ru-RU"/>
          </a:p>
        </p:txBody>
      </p:sp>
    </p:spTree>
    <p:extLst>
      <p:ext uri="{BB962C8B-B14F-4D97-AF65-F5344CB8AC3E}">
        <p14:creationId xmlns:p14="http://schemas.microsoft.com/office/powerpoint/2010/main" val="15465209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4262563"/>
            <a:ext cx="10080625" cy="3297112"/>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en-US"/>
          </a:p>
        </p:txBody>
      </p:sp>
      <p:sp>
        <p:nvSpPr>
          <p:cNvPr id="12" name="Rectangle 11"/>
          <p:cNvSpPr/>
          <p:nvPr/>
        </p:nvSpPr>
        <p:spPr>
          <a:xfrm>
            <a:off x="0" y="0"/>
            <a:ext cx="10080625" cy="4262563"/>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en-US" dirty="0"/>
          </a:p>
        </p:txBody>
      </p:sp>
      <p:sp>
        <p:nvSpPr>
          <p:cNvPr id="13" name="Rectangle 12"/>
          <p:cNvSpPr/>
          <p:nvPr/>
        </p:nvSpPr>
        <p:spPr>
          <a:xfrm>
            <a:off x="0" y="2923682"/>
            <a:ext cx="10080625" cy="2519892"/>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en-US"/>
          </a:p>
        </p:txBody>
      </p:sp>
      <p:sp>
        <p:nvSpPr>
          <p:cNvPr id="14" name="Oval 13"/>
          <p:cNvSpPr/>
          <p:nvPr/>
        </p:nvSpPr>
        <p:spPr>
          <a:xfrm>
            <a:off x="0" y="1763924"/>
            <a:ext cx="10080625" cy="5627758"/>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en-US"/>
          </a:p>
        </p:txBody>
      </p:sp>
      <p:sp>
        <p:nvSpPr>
          <p:cNvPr id="3" name="Subtitle 2"/>
          <p:cNvSpPr>
            <a:spLocks noGrp="1"/>
          </p:cNvSpPr>
          <p:nvPr>
            <p:ph type="subTitle" idx="1"/>
          </p:nvPr>
        </p:nvSpPr>
        <p:spPr>
          <a:xfrm>
            <a:off x="1624757" y="5569496"/>
            <a:ext cx="6214412" cy="972373"/>
          </a:xfrm>
        </p:spPr>
        <p:txBody>
          <a:bodyPr>
            <a:normAutofit/>
          </a:bodyPr>
          <a:lstStyle>
            <a:lvl1pPr marL="0" indent="0" algn="l">
              <a:buNone/>
              <a:defRPr sz="2400">
                <a:solidFill>
                  <a:schemeClr val="tx2"/>
                </a:solidFill>
              </a:defRPr>
            </a:lvl1pPr>
            <a:lvl2pPr marL="503972" indent="0" algn="ctr">
              <a:buNone/>
              <a:defRPr>
                <a:solidFill>
                  <a:schemeClr val="tx1">
                    <a:tint val="75000"/>
                  </a:schemeClr>
                </a:solidFill>
              </a:defRPr>
            </a:lvl2pPr>
            <a:lvl3pPr marL="1007943" indent="0" algn="ctr">
              <a:buNone/>
              <a:defRPr>
                <a:solidFill>
                  <a:schemeClr val="tx1">
                    <a:tint val="75000"/>
                  </a:schemeClr>
                </a:solidFill>
              </a:defRPr>
            </a:lvl3pPr>
            <a:lvl4pPr marL="1511915" indent="0" algn="ctr">
              <a:buNone/>
              <a:defRPr>
                <a:solidFill>
                  <a:schemeClr val="tx1">
                    <a:tint val="75000"/>
                  </a:schemeClr>
                </a:solidFill>
              </a:defRPr>
            </a:lvl4pPr>
            <a:lvl5pPr marL="2015886" indent="0" algn="ctr">
              <a:buNone/>
              <a:defRPr>
                <a:solidFill>
                  <a:schemeClr val="tx1">
                    <a:tint val="75000"/>
                  </a:schemeClr>
                </a:solidFill>
              </a:defRPr>
            </a:lvl5pPr>
            <a:lvl6pPr marL="2519858" indent="0" algn="ctr">
              <a:buNone/>
              <a:defRPr>
                <a:solidFill>
                  <a:schemeClr val="tx1">
                    <a:tint val="75000"/>
                  </a:schemeClr>
                </a:solidFill>
              </a:defRPr>
            </a:lvl6pPr>
            <a:lvl7pPr marL="3023829" indent="0" algn="ctr">
              <a:buNone/>
              <a:defRPr>
                <a:solidFill>
                  <a:schemeClr val="tx1">
                    <a:tint val="75000"/>
                  </a:schemeClr>
                </a:solidFill>
              </a:defRPr>
            </a:lvl7pPr>
            <a:lvl8pPr marL="3527801" indent="0" algn="ctr">
              <a:buNone/>
              <a:defRPr>
                <a:solidFill>
                  <a:schemeClr val="tx1">
                    <a:tint val="75000"/>
                  </a:schemeClr>
                </a:solidFill>
              </a:defRPr>
            </a:lvl8pPr>
            <a:lvl9pPr marL="4031772"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pPr lvl="0"/>
            <a:endParaRPr lang="x-none"/>
          </a:p>
        </p:txBody>
      </p:sp>
      <p:sp>
        <p:nvSpPr>
          <p:cNvPr id="5" name="Footer Placeholder 4"/>
          <p:cNvSpPr>
            <a:spLocks noGrp="1"/>
          </p:cNvSpPr>
          <p:nvPr>
            <p:ph type="ftr" sz="quarter" idx="11"/>
          </p:nvPr>
        </p:nvSpPr>
        <p:spPr/>
        <p:txBody>
          <a:bodyPr/>
          <a:lstStyle/>
          <a:p>
            <a:pPr lvl="0"/>
            <a:endParaRPr lang="x-none"/>
          </a:p>
        </p:txBody>
      </p:sp>
      <p:sp>
        <p:nvSpPr>
          <p:cNvPr id="6" name="Slide Number Placeholder 5"/>
          <p:cNvSpPr>
            <a:spLocks noGrp="1"/>
          </p:cNvSpPr>
          <p:nvPr>
            <p:ph type="sldNum" sz="quarter" idx="12"/>
          </p:nvPr>
        </p:nvSpPr>
        <p:spPr/>
        <p:txBody>
          <a:bodyPr/>
          <a:lstStyle/>
          <a:p>
            <a:pPr lvl="0"/>
            <a:fld id="{9D2DA959-F293-43D9-A35F-94DEA7590FAA}" type="slidenum">
              <a:rPr lang="x-none" smtClean="0"/>
              <a:t>‹#›</a:t>
            </a:fld>
            <a:endParaRPr lang="x-none"/>
          </a:p>
        </p:txBody>
      </p:sp>
      <p:sp>
        <p:nvSpPr>
          <p:cNvPr id="2" name="Title 1"/>
          <p:cNvSpPr>
            <a:spLocks noGrp="1"/>
          </p:cNvSpPr>
          <p:nvPr>
            <p:ph type="ctrTitle"/>
          </p:nvPr>
        </p:nvSpPr>
        <p:spPr>
          <a:xfrm>
            <a:off x="901327" y="3452770"/>
            <a:ext cx="7910326" cy="1976635"/>
          </a:xfrm>
          <a:effectLst/>
        </p:spPr>
        <p:txBody>
          <a:bodyPr>
            <a:noAutofit/>
          </a:bodyPr>
          <a:lstStyle>
            <a:lvl1pPr marL="705560" indent="-503972" algn="l">
              <a:defRPr sz="60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2100130" y="806364"/>
            <a:ext cx="7056438" cy="383023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pPr lvl="0"/>
            <a:endParaRPr lang="x-none"/>
          </a:p>
        </p:txBody>
      </p:sp>
      <p:sp>
        <p:nvSpPr>
          <p:cNvPr id="5" name="Footer Placeholder 4"/>
          <p:cNvSpPr>
            <a:spLocks noGrp="1"/>
          </p:cNvSpPr>
          <p:nvPr>
            <p:ph type="ftr" sz="quarter" idx="11"/>
          </p:nvPr>
        </p:nvSpPr>
        <p:spPr/>
        <p:txBody>
          <a:bodyPr/>
          <a:lstStyle/>
          <a:p>
            <a:pPr lvl="0"/>
            <a:endParaRPr lang="x-none"/>
          </a:p>
        </p:txBody>
      </p:sp>
      <p:sp>
        <p:nvSpPr>
          <p:cNvPr id="6" name="Slide Number Placeholder 5"/>
          <p:cNvSpPr>
            <a:spLocks noGrp="1"/>
          </p:cNvSpPr>
          <p:nvPr>
            <p:ph type="sldNum" sz="quarter" idx="12"/>
          </p:nvPr>
        </p:nvSpPr>
        <p:spPr/>
        <p:txBody>
          <a:bodyPr/>
          <a:lstStyle/>
          <a:p>
            <a:pPr lvl="0"/>
            <a:fld id="{51F07AE9-8287-4F1C-AF5D-F0C9B979BA5E}" type="slidenum">
              <a:rPr lang="x-none" smtClean="0"/>
              <a:t>‹#›</a:t>
            </a:fld>
            <a:endParaRPr lang="x-none"/>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71938" y="415041"/>
            <a:ext cx="2268141" cy="577429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664604" y="806365"/>
            <a:ext cx="5323954" cy="539553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lvl="0"/>
            <a:endParaRPr lang="x-none"/>
          </a:p>
        </p:txBody>
      </p:sp>
      <p:sp>
        <p:nvSpPr>
          <p:cNvPr id="5" name="Footer Placeholder 4"/>
          <p:cNvSpPr>
            <a:spLocks noGrp="1"/>
          </p:cNvSpPr>
          <p:nvPr>
            <p:ph type="ftr" sz="quarter" idx="11"/>
          </p:nvPr>
        </p:nvSpPr>
        <p:spPr/>
        <p:txBody>
          <a:bodyPr/>
          <a:lstStyle/>
          <a:p>
            <a:pPr lvl="0"/>
            <a:endParaRPr lang="x-none"/>
          </a:p>
        </p:txBody>
      </p:sp>
      <p:sp>
        <p:nvSpPr>
          <p:cNvPr id="6" name="Slide Number Placeholder 5"/>
          <p:cNvSpPr>
            <a:spLocks noGrp="1"/>
          </p:cNvSpPr>
          <p:nvPr>
            <p:ph type="sldNum" sz="quarter" idx="12"/>
          </p:nvPr>
        </p:nvSpPr>
        <p:spPr/>
        <p:txBody>
          <a:bodyPr/>
          <a:lstStyle/>
          <a:p>
            <a:pPr lvl="0"/>
            <a:fld id="{37486B83-A4F0-47E4-8AB1-D065A35124CB}" type="slidenum">
              <a:rPr lang="x-none" smtClean="0"/>
              <a:t>‹#›</a:t>
            </a:fld>
            <a:endParaRPr lang="x-none"/>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lvl="0"/>
            <a:endParaRPr lang="x-none"/>
          </a:p>
        </p:txBody>
      </p:sp>
      <p:sp>
        <p:nvSpPr>
          <p:cNvPr id="5" name="Footer Placeholder 4"/>
          <p:cNvSpPr>
            <a:spLocks noGrp="1"/>
          </p:cNvSpPr>
          <p:nvPr>
            <p:ph type="ftr" sz="quarter" idx="11"/>
          </p:nvPr>
        </p:nvSpPr>
        <p:spPr/>
        <p:txBody>
          <a:bodyPr/>
          <a:lstStyle/>
          <a:p>
            <a:pPr lvl="0"/>
            <a:endParaRPr lang="x-none"/>
          </a:p>
        </p:txBody>
      </p:sp>
      <p:sp>
        <p:nvSpPr>
          <p:cNvPr id="6" name="Slide Number Placeholder 5"/>
          <p:cNvSpPr>
            <a:spLocks noGrp="1"/>
          </p:cNvSpPr>
          <p:nvPr>
            <p:ph type="sldNum" sz="quarter" idx="12"/>
          </p:nvPr>
        </p:nvSpPr>
        <p:spPr/>
        <p:txBody>
          <a:bodyPr/>
          <a:lstStyle/>
          <a:p>
            <a:pPr lvl="0"/>
            <a:fld id="{9D7B4133-3BEB-48BA-8903-521019C3213E}" type="slidenum">
              <a:rPr lang="x-none" smtClean="0"/>
              <a:t>‹#›</a:t>
            </a:fld>
            <a:endParaRPr lang="x-none"/>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260078" y="806366"/>
            <a:ext cx="7056438" cy="383023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4262563"/>
            <a:ext cx="10080625" cy="3297112"/>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en-US"/>
          </a:p>
        </p:txBody>
      </p:sp>
      <p:sp>
        <p:nvSpPr>
          <p:cNvPr id="8" name="Rectangle 7"/>
          <p:cNvSpPr/>
          <p:nvPr/>
        </p:nvSpPr>
        <p:spPr>
          <a:xfrm>
            <a:off x="0" y="0"/>
            <a:ext cx="10080625" cy="4262563"/>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en-US" dirty="0"/>
          </a:p>
        </p:txBody>
      </p:sp>
      <p:sp>
        <p:nvSpPr>
          <p:cNvPr id="9" name="Rectangle 8"/>
          <p:cNvSpPr/>
          <p:nvPr/>
        </p:nvSpPr>
        <p:spPr>
          <a:xfrm>
            <a:off x="0" y="2923682"/>
            <a:ext cx="10080625" cy="2519892"/>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en-US"/>
          </a:p>
        </p:txBody>
      </p:sp>
      <p:sp>
        <p:nvSpPr>
          <p:cNvPr id="10" name="Oval 9"/>
          <p:cNvSpPr/>
          <p:nvPr/>
        </p:nvSpPr>
        <p:spPr>
          <a:xfrm>
            <a:off x="0" y="1763924"/>
            <a:ext cx="10080625" cy="5627758"/>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en-US"/>
          </a:p>
        </p:txBody>
      </p:sp>
      <p:sp>
        <p:nvSpPr>
          <p:cNvPr id="2" name="Title 1"/>
          <p:cNvSpPr>
            <a:spLocks noGrp="1"/>
          </p:cNvSpPr>
          <p:nvPr>
            <p:ph type="title"/>
          </p:nvPr>
        </p:nvSpPr>
        <p:spPr>
          <a:xfrm>
            <a:off x="2241456" y="2394942"/>
            <a:ext cx="6577835" cy="2671290"/>
          </a:xfrm>
          <a:effectLst/>
        </p:spPr>
        <p:txBody>
          <a:bodyPr anchor="b"/>
          <a:lstStyle>
            <a:lvl1pPr algn="r">
              <a:defRPr sz="51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229597" y="5078928"/>
            <a:ext cx="6582055" cy="920940"/>
          </a:xfrm>
        </p:spPr>
        <p:txBody>
          <a:bodyPr anchor="t"/>
          <a:lstStyle>
            <a:lvl1pPr marL="0" indent="0" algn="r">
              <a:buNone/>
              <a:defRPr sz="2200">
                <a:solidFill>
                  <a:schemeClr val="tx2"/>
                </a:solidFill>
              </a:defRPr>
            </a:lvl1pPr>
            <a:lvl2pPr marL="503972" indent="0">
              <a:buNone/>
              <a:defRPr sz="2000">
                <a:solidFill>
                  <a:schemeClr val="tx1">
                    <a:tint val="75000"/>
                  </a:schemeClr>
                </a:solidFill>
              </a:defRPr>
            </a:lvl2pPr>
            <a:lvl3pPr marL="1007943" indent="0">
              <a:buNone/>
              <a:defRPr sz="1800">
                <a:solidFill>
                  <a:schemeClr val="tx1">
                    <a:tint val="75000"/>
                  </a:schemeClr>
                </a:solidFill>
              </a:defRPr>
            </a:lvl3pPr>
            <a:lvl4pPr marL="1511915" indent="0">
              <a:buNone/>
              <a:defRPr sz="1500">
                <a:solidFill>
                  <a:schemeClr val="tx1">
                    <a:tint val="75000"/>
                  </a:schemeClr>
                </a:solidFill>
              </a:defRPr>
            </a:lvl4pPr>
            <a:lvl5pPr marL="2015886" indent="0">
              <a:buNone/>
              <a:defRPr sz="1500">
                <a:solidFill>
                  <a:schemeClr val="tx1">
                    <a:tint val="75000"/>
                  </a:schemeClr>
                </a:solidFill>
              </a:defRPr>
            </a:lvl5pPr>
            <a:lvl6pPr marL="2519858" indent="0">
              <a:buNone/>
              <a:defRPr sz="1500">
                <a:solidFill>
                  <a:schemeClr val="tx1">
                    <a:tint val="75000"/>
                  </a:schemeClr>
                </a:solidFill>
              </a:defRPr>
            </a:lvl6pPr>
            <a:lvl7pPr marL="3023829" indent="0">
              <a:buNone/>
              <a:defRPr sz="1500">
                <a:solidFill>
                  <a:schemeClr val="tx1">
                    <a:tint val="75000"/>
                  </a:schemeClr>
                </a:solidFill>
              </a:defRPr>
            </a:lvl7pPr>
            <a:lvl8pPr marL="3527801" indent="0">
              <a:buNone/>
              <a:defRPr sz="1500">
                <a:solidFill>
                  <a:schemeClr val="tx1">
                    <a:tint val="75000"/>
                  </a:schemeClr>
                </a:solidFill>
              </a:defRPr>
            </a:lvl8pPr>
            <a:lvl9pPr marL="4031772" indent="0">
              <a:buNone/>
              <a:defRPr sz="15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lvl="0"/>
            <a:endParaRPr lang="x-none"/>
          </a:p>
        </p:txBody>
      </p:sp>
      <p:sp>
        <p:nvSpPr>
          <p:cNvPr id="5" name="Footer Placeholder 4"/>
          <p:cNvSpPr>
            <a:spLocks noGrp="1"/>
          </p:cNvSpPr>
          <p:nvPr>
            <p:ph type="ftr" sz="quarter" idx="11"/>
          </p:nvPr>
        </p:nvSpPr>
        <p:spPr/>
        <p:txBody>
          <a:bodyPr/>
          <a:lstStyle/>
          <a:p>
            <a:pPr lvl="0"/>
            <a:endParaRPr lang="x-none"/>
          </a:p>
        </p:txBody>
      </p:sp>
      <p:sp>
        <p:nvSpPr>
          <p:cNvPr id="6" name="Slide Number Placeholder 5"/>
          <p:cNvSpPr>
            <a:spLocks noGrp="1"/>
          </p:cNvSpPr>
          <p:nvPr>
            <p:ph type="sldNum" sz="quarter" idx="12"/>
          </p:nvPr>
        </p:nvSpPr>
        <p:spPr/>
        <p:txBody>
          <a:bodyPr/>
          <a:lstStyle/>
          <a:p>
            <a:pPr lvl="0"/>
            <a:fld id="{F8BC5FC2-5A15-4BA4-A086-0389C8DC39C0}" type="slidenum">
              <a:rPr lang="x-none" smtClean="0"/>
              <a:t>‹#›</a:t>
            </a:fld>
            <a:endParaRPr lang="x-none"/>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pPr lvl="0"/>
            <a:endParaRPr lang="x-none"/>
          </a:p>
        </p:txBody>
      </p:sp>
      <p:sp>
        <p:nvSpPr>
          <p:cNvPr id="6" name="Footer Placeholder 5"/>
          <p:cNvSpPr>
            <a:spLocks noGrp="1"/>
          </p:cNvSpPr>
          <p:nvPr>
            <p:ph type="ftr" sz="quarter" idx="11"/>
          </p:nvPr>
        </p:nvSpPr>
        <p:spPr/>
        <p:txBody>
          <a:bodyPr/>
          <a:lstStyle/>
          <a:p>
            <a:pPr lvl="0"/>
            <a:endParaRPr lang="x-none"/>
          </a:p>
        </p:txBody>
      </p:sp>
      <p:sp>
        <p:nvSpPr>
          <p:cNvPr id="7" name="Slide Number Placeholder 6"/>
          <p:cNvSpPr>
            <a:spLocks noGrp="1"/>
          </p:cNvSpPr>
          <p:nvPr>
            <p:ph type="sldNum" sz="quarter" idx="12"/>
          </p:nvPr>
        </p:nvSpPr>
        <p:spPr/>
        <p:txBody>
          <a:bodyPr/>
          <a:lstStyle/>
          <a:p>
            <a:pPr lvl="0"/>
            <a:fld id="{01881D08-B6EA-48D1-851E-9240F12BE98B}" type="slidenum">
              <a:rPr lang="x-none" smtClean="0"/>
              <a:t>‹#›</a:t>
            </a:fld>
            <a:endParaRPr lang="x-none"/>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260077" y="806364"/>
            <a:ext cx="3689509" cy="383023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5120957" y="806366"/>
            <a:ext cx="3689509" cy="383023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60078" y="806365"/>
            <a:ext cx="3689509" cy="705219"/>
          </a:xfrm>
        </p:spPr>
        <p:txBody>
          <a:bodyPr anchor="b">
            <a:noAutofit/>
          </a:bodyPr>
          <a:lstStyle>
            <a:lvl1pPr marL="0" indent="0" algn="ctr">
              <a:buNone/>
              <a:defRPr lang="en-US" sz="26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503972" indent="0">
              <a:buNone/>
              <a:defRPr sz="2200" b="1"/>
            </a:lvl2pPr>
            <a:lvl3pPr marL="1007943" indent="0">
              <a:buNone/>
              <a:defRPr sz="2000" b="1"/>
            </a:lvl3pPr>
            <a:lvl4pPr marL="1511915" indent="0">
              <a:buNone/>
              <a:defRPr sz="1800" b="1"/>
            </a:lvl4pPr>
            <a:lvl5pPr marL="2015886" indent="0">
              <a:buNone/>
              <a:defRPr sz="1800" b="1"/>
            </a:lvl5pPr>
            <a:lvl6pPr marL="2519858" indent="0">
              <a:buNone/>
              <a:defRPr sz="1800" b="1"/>
            </a:lvl6pPr>
            <a:lvl7pPr marL="3023829" indent="0">
              <a:buNone/>
              <a:defRPr sz="1800" b="1"/>
            </a:lvl7pPr>
            <a:lvl8pPr marL="3527801" indent="0">
              <a:buNone/>
              <a:defRPr sz="1800" b="1"/>
            </a:lvl8pPr>
            <a:lvl9pPr marL="4031772" indent="0">
              <a:buNone/>
              <a:defRPr sz="1800" b="1"/>
            </a:lvl9pPr>
          </a:lstStyle>
          <a:p>
            <a:pPr lvl="0"/>
            <a:r>
              <a:rPr lang="ru-RU" smtClean="0"/>
              <a:t>Образец текста</a:t>
            </a:r>
          </a:p>
        </p:txBody>
      </p:sp>
      <p:sp>
        <p:nvSpPr>
          <p:cNvPr id="4" name="Content Placeholder 3"/>
          <p:cNvSpPr>
            <a:spLocks noGrp="1"/>
          </p:cNvSpPr>
          <p:nvPr>
            <p:ph sz="half" idx="2"/>
          </p:nvPr>
        </p:nvSpPr>
        <p:spPr>
          <a:xfrm>
            <a:off x="1274902" y="1543601"/>
            <a:ext cx="3689509" cy="3023870"/>
          </a:xfrm>
        </p:spPr>
        <p:txBody>
          <a:bodyPr>
            <a:normAutofit/>
          </a:bodyPr>
          <a:lstStyle>
            <a:lvl1pPr>
              <a:defRPr sz="20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123328" y="806365"/>
            <a:ext cx="3689509" cy="705219"/>
          </a:xfrm>
        </p:spPr>
        <p:txBody>
          <a:bodyPr anchor="b">
            <a:noAutofit/>
          </a:bodyPr>
          <a:lstStyle>
            <a:lvl1pPr marL="0" indent="0" algn="ctr">
              <a:buNone/>
              <a:defRPr lang="en-US" sz="26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503972" indent="0">
              <a:buNone/>
              <a:defRPr sz="2200" b="1"/>
            </a:lvl2pPr>
            <a:lvl3pPr marL="1007943" indent="0">
              <a:buNone/>
              <a:defRPr sz="2000" b="1"/>
            </a:lvl3pPr>
            <a:lvl4pPr marL="1511915" indent="0">
              <a:buNone/>
              <a:defRPr sz="1800" b="1"/>
            </a:lvl4pPr>
            <a:lvl5pPr marL="2015886" indent="0">
              <a:buNone/>
              <a:defRPr sz="1800" b="1"/>
            </a:lvl5pPr>
            <a:lvl6pPr marL="2519858" indent="0">
              <a:buNone/>
              <a:defRPr sz="1800" b="1"/>
            </a:lvl6pPr>
            <a:lvl7pPr marL="3023829" indent="0">
              <a:buNone/>
              <a:defRPr sz="1800" b="1"/>
            </a:lvl7pPr>
            <a:lvl8pPr marL="3527801" indent="0">
              <a:buNone/>
              <a:defRPr sz="1800" b="1"/>
            </a:lvl8pPr>
            <a:lvl9pPr marL="4031772" indent="0">
              <a:buNone/>
              <a:defRPr sz="1800" b="1"/>
            </a:lvl9pPr>
          </a:lstStyle>
          <a:p>
            <a:pPr marL="0" lvl="0" indent="0" algn="ctr" defTabSz="1007943" rtl="0" eaLnBrk="1" latinLnBrk="0" hangingPunct="1">
              <a:spcBef>
                <a:spcPct val="20000"/>
              </a:spcBef>
              <a:spcAft>
                <a:spcPts val="331"/>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5120817" y="1542174"/>
            <a:ext cx="3689509" cy="3023870"/>
          </a:xfrm>
        </p:spPr>
        <p:txBody>
          <a:bodyPr>
            <a:normAutofit/>
          </a:bodyPr>
          <a:lstStyle>
            <a:lvl1pPr>
              <a:defRPr sz="20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pPr lvl="0"/>
            <a:endParaRPr lang="x-none"/>
          </a:p>
        </p:txBody>
      </p:sp>
      <p:sp>
        <p:nvSpPr>
          <p:cNvPr id="8" name="Footer Placeholder 7"/>
          <p:cNvSpPr>
            <a:spLocks noGrp="1"/>
          </p:cNvSpPr>
          <p:nvPr>
            <p:ph type="ftr" sz="quarter" idx="11"/>
          </p:nvPr>
        </p:nvSpPr>
        <p:spPr/>
        <p:txBody>
          <a:bodyPr/>
          <a:lstStyle/>
          <a:p>
            <a:pPr lvl="0"/>
            <a:endParaRPr lang="x-none"/>
          </a:p>
        </p:txBody>
      </p:sp>
      <p:sp>
        <p:nvSpPr>
          <p:cNvPr id="9" name="Slide Number Placeholder 8"/>
          <p:cNvSpPr>
            <a:spLocks noGrp="1"/>
          </p:cNvSpPr>
          <p:nvPr>
            <p:ph type="sldNum" sz="quarter" idx="12"/>
          </p:nvPr>
        </p:nvSpPr>
        <p:spPr/>
        <p:txBody>
          <a:bodyPr/>
          <a:lstStyle/>
          <a:p>
            <a:pPr lvl="0"/>
            <a:fld id="{103DCCE7-D600-465C-9027-DD34C2704F64}" type="slidenum">
              <a:rPr lang="x-none" smtClean="0"/>
              <a:t>‹#›</a:t>
            </a:fld>
            <a:endParaRPr lang="x-none"/>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pPr lvl="0"/>
            <a:endParaRPr lang="x-none"/>
          </a:p>
        </p:txBody>
      </p:sp>
      <p:sp>
        <p:nvSpPr>
          <p:cNvPr id="4" name="Footer Placeholder 3"/>
          <p:cNvSpPr>
            <a:spLocks noGrp="1"/>
          </p:cNvSpPr>
          <p:nvPr>
            <p:ph type="ftr" sz="quarter" idx="11"/>
          </p:nvPr>
        </p:nvSpPr>
        <p:spPr/>
        <p:txBody>
          <a:bodyPr/>
          <a:lstStyle/>
          <a:p>
            <a:pPr lvl="0"/>
            <a:endParaRPr lang="x-none"/>
          </a:p>
        </p:txBody>
      </p:sp>
      <p:sp>
        <p:nvSpPr>
          <p:cNvPr id="5" name="Slide Number Placeholder 4"/>
          <p:cNvSpPr>
            <a:spLocks noGrp="1"/>
          </p:cNvSpPr>
          <p:nvPr>
            <p:ph type="sldNum" sz="quarter" idx="12"/>
          </p:nvPr>
        </p:nvSpPr>
        <p:spPr/>
        <p:txBody>
          <a:bodyPr/>
          <a:lstStyle/>
          <a:p>
            <a:pPr lvl="0"/>
            <a:fld id="{C921EDDA-5A8A-4345-A02D-3E2041F5BB56}" type="slidenum">
              <a:rPr lang="x-none" smtClean="0"/>
              <a:t>‹#›</a:t>
            </a:fld>
            <a:endParaRPr lang="x-none"/>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lvl="0"/>
            <a:endParaRPr lang="x-none"/>
          </a:p>
        </p:txBody>
      </p:sp>
      <p:sp>
        <p:nvSpPr>
          <p:cNvPr id="3" name="Footer Placeholder 2"/>
          <p:cNvSpPr>
            <a:spLocks noGrp="1"/>
          </p:cNvSpPr>
          <p:nvPr>
            <p:ph type="ftr" sz="quarter" idx="11"/>
          </p:nvPr>
        </p:nvSpPr>
        <p:spPr/>
        <p:txBody>
          <a:bodyPr/>
          <a:lstStyle/>
          <a:p>
            <a:pPr lvl="0"/>
            <a:endParaRPr lang="x-none"/>
          </a:p>
        </p:txBody>
      </p:sp>
      <p:sp>
        <p:nvSpPr>
          <p:cNvPr id="4" name="Slide Number Placeholder 3"/>
          <p:cNvSpPr>
            <a:spLocks noGrp="1"/>
          </p:cNvSpPr>
          <p:nvPr>
            <p:ph type="sldNum" sz="quarter" idx="12"/>
          </p:nvPr>
        </p:nvSpPr>
        <p:spPr/>
        <p:txBody>
          <a:bodyPr/>
          <a:lstStyle/>
          <a:p>
            <a:pPr lvl="0"/>
            <a:fld id="{938B4D62-37F2-4ABE-84D1-3694A350C822}" type="slidenum">
              <a:rPr lang="x-none" smtClean="0"/>
              <a:t>‹#›</a:t>
            </a:fld>
            <a:endParaRPr lang="x-none"/>
          </a:p>
        </p:txBody>
      </p:sp>
    </p:spTree>
  </p:cSld>
  <p:clrMapOvr>
    <a:masterClrMapping/>
  </p:clrMapOvr>
  <p:timing>
    <p:tnLst>
      <p:par>
        <p:cTn id="1" dur="indefinite" restart="never" nodeType="tmRoot"/>
      </p:par>
    </p:tnLst>
  </p:timing>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25045" y="2435896"/>
            <a:ext cx="4008531" cy="1387255"/>
          </a:xfrm>
          <a:effectLst/>
        </p:spPr>
        <p:txBody>
          <a:bodyPr anchor="b">
            <a:noAutofit/>
          </a:bodyPr>
          <a:lstStyle>
            <a:lvl1pPr marL="251986" indent="-251986" algn="l">
              <a:defRPr sz="31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5064032" y="806366"/>
            <a:ext cx="4428557" cy="5395533"/>
          </a:xfrm>
        </p:spPr>
        <p:txBody>
          <a:bodyPr anchor="ctr"/>
          <a:lstStyle>
            <a:lvl1pPr>
              <a:defRPr sz="2400"/>
            </a:lvl1pPr>
            <a:lvl2pPr>
              <a:defRPr sz="2200"/>
            </a:lvl2pPr>
            <a:lvl3pPr>
              <a:defRPr sz="2000"/>
            </a:lvl3pPr>
            <a:lvl4pPr>
              <a:defRPr sz="1800"/>
            </a:lvl4pPr>
            <a:lvl5pPr>
              <a:defRPr sz="1500"/>
            </a:lvl5pPr>
            <a:lvl6pPr>
              <a:defRPr sz="2200"/>
            </a:lvl6pPr>
            <a:lvl7pPr>
              <a:defRPr sz="2200"/>
            </a:lvl7pPr>
            <a:lvl8pPr>
              <a:defRPr sz="2200"/>
            </a:lvl8pPr>
            <a:lvl9pPr>
              <a:defRPr sz="2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85956" y="3855679"/>
            <a:ext cx="3735762" cy="2358422"/>
          </a:xfrm>
        </p:spPr>
        <p:txBody>
          <a:bodyPr/>
          <a:lstStyle>
            <a:lvl1pPr marL="0" indent="0">
              <a:buNone/>
              <a:defRPr sz="1500"/>
            </a:lvl1pPr>
            <a:lvl2pPr marL="503972" indent="0">
              <a:buNone/>
              <a:defRPr sz="1300"/>
            </a:lvl2pPr>
            <a:lvl3pPr marL="1007943" indent="0">
              <a:buNone/>
              <a:defRPr sz="1100"/>
            </a:lvl3pPr>
            <a:lvl4pPr marL="1511915" indent="0">
              <a:buNone/>
              <a:defRPr sz="1000"/>
            </a:lvl4pPr>
            <a:lvl5pPr marL="2015886" indent="0">
              <a:buNone/>
              <a:defRPr sz="1000"/>
            </a:lvl5pPr>
            <a:lvl6pPr marL="2519858" indent="0">
              <a:buNone/>
              <a:defRPr sz="1000"/>
            </a:lvl6pPr>
            <a:lvl7pPr marL="3023829" indent="0">
              <a:buNone/>
              <a:defRPr sz="1000"/>
            </a:lvl7pPr>
            <a:lvl8pPr marL="3527801" indent="0">
              <a:buNone/>
              <a:defRPr sz="1000"/>
            </a:lvl8pPr>
            <a:lvl9pPr marL="4031772"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pPr lvl="0"/>
            <a:endParaRPr lang="x-none"/>
          </a:p>
        </p:txBody>
      </p:sp>
      <p:sp>
        <p:nvSpPr>
          <p:cNvPr id="6" name="Footer Placeholder 5"/>
          <p:cNvSpPr>
            <a:spLocks noGrp="1"/>
          </p:cNvSpPr>
          <p:nvPr>
            <p:ph type="ftr" sz="quarter" idx="11"/>
          </p:nvPr>
        </p:nvSpPr>
        <p:spPr/>
        <p:txBody>
          <a:bodyPr/>
          <a:lstStyle/>
          <a:p>
            <a:pPr lvl="0"/>
            <a:endParaRPr lang="x-none"/>
          </a:p>
        </p:txBody>
      </p:sp>
      <p:sp>
        <p:nvSpPr>
          <p:cNvPr id="7" name="Slide Number Placeholder 6"/>
          <p:cNvSpPr>
            <a:spLocks noGrp="1"/>
          </p:cNvSpPr>
          <p:nvPr>
            <p:ph type="sldNum" sz="quarter" idx="12"/>
          </p:nvPr>
        </p:nvSpPr>
        <p:spPr/>
        <p:txBody>
          <a:bodyPr/>
          <a:lstStyle/>
          <a:p>
            <a:pPr lvl="0"/>
            <a:fld id="{7C0E5D82-78BA-4D76-B94F-4B2FE26BB94B}" type="slidenum">
              <a:rPr lang="x-none" smtClean="0"/>
              <a:t>‹#›</a:t>
            </a:fld>
            <a:endParaRPr lang="x-none"/>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4262563"/>
            <a:ext cx="10080625" cy="3297112"/>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en-US"/>
          </a:p>
        </p:txBody>
      </p:sp>
      <p:sp>
        <p:nvSpPr>
          <p:cNvPr id="9" name="Rectangle 8"/>
          <p:cNvSpPr/>
          <p:nvPr/>
        </p:nvSpPr>
        <p:spPr>
          <a:xfrm>
            <a:off x="0" y="0"/>
            <a:ext cx="10080625" cy="4262563"/>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en-US" dirty="0"/>
          </a:p>
        </p:txBody>
      </p:sp>
      <p:sp>
        <p:nvSpPr>
          <p:cNvPr id="10" name="Rectangle 9"/>
          <p:cNvSpPr/>
          <p:nvPr/>
        </p:nvSpPr>
        <p:spPr>
          <a:xfrm>
            <a:off x="0" y="2923682"/>
            <a:ext cx="10080625" cy="2519892"/>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en-US"/>
          </a:p>
        </p:txBody>
      </p:sp>
      <p:sp>
        <p:nvSpPr>
          <p:cNvPr id="11" name="Oval 10"/>
          <p:cNvSpPr/>
          <p:nvPr/>
        </p:nvSpPr>
        <p:spPr>
          <a:xfrm>
            <a:off x="0" y="1763924"/>
            <a:ext cx="10080625" cy="5627758"/>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en-US"/>
          </a:p>
        </p:txBody>
      </p:sp>
      <p:sp>
        <p:nvSpPr>
          <p:cNvPr id="3" name="Picture Placeholder 2"/>
          <p:cNvSpPr>
            <a:spLocks noGrp="1"/>
          </p:cNvSpPr>
          <p:nvPr>
            <p:ph type="pic" idx="1"/>
          </p:nvPr>
        </p:nvSpPr>
        <p:spPr>
          <a:xfrm>
            <a:off x="4933570" y="1259946"/>
            <a:ext cx="4536281" cy="3447827"/>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200"/>
            </a:lvl1pPr>
            <a:lvl2pPr marL="503972" indent="0">
              <a:buNone/>
              <a:defRPr sz="3100"/>
            </a:lvl2pPr>
            <a:lvl3pPr marL="1007943" indent="0">
              <a:buNone/>
              <a:defRPr sz="2600"/>
            </a:lvl3pPr>
            <a:lvl4pPr marL="1511915" indent="0">
              <a:buNone/>
              <a:defRPr sz="2200"/>
            </a:lvl4pPr>
            <a:lvl5pPr marL="2015886" indent="0">
              <a:buNone/>
              <a:defRPr sz="2200"/>
            </a:lvl5pPr>
            <a:lvl6pPr marL="2519858" indent="0">
              <a:buNone/>
              <a:defRPr sz="2200"/>
            </a:lvl6pPr>
            <a:lvl7pPr marL="3023829" indent="0">
              <a:buNone/>
              <a:defRPr sz="2200"/>
            </a:lvl7pPr>
            <a:lvl8pPr marL="3527801" indent="0">
              <a:buNone/>
              <a:defRPr sz="2200"/>
            </a:lvl8pPr>
            <a:lvl9pPr marL="4031772" indent="0">
              <a:buNone/>
              <a:defRPr sz="2200"/>
            </a:lvl9pPr>
          </a:lstStyle>
          <a:p>
            <a:r>
              <a:rPr lang="ru-RU" smtClean="0"/>
              <a:t>Вставка рисунка</a:t>
            </a:r>
            <a:endParaRPr lang="en-US" dirty="0"/>
          </a:p>
        </p:txBody>
      </p:sp>
      <p:sp>
        <p:nvSpPr>
          <p:cNvPr id="4" name="Text Placeholder 3"/>
          <p:cNvSpPr>
            <a:spLocks noGrp="1"/>
          </p:cNvSpPr>
          <p:nvPr>
            <p:ph type="body" sz="half" idx="2"/>
          </p:nvPr>
        </p:nvSpPr>
        <p:spPr>
          <a:xfrm>
            <a:off x="967810" y="1113874"/>
            <a:ext cx="4072504" cy="2384329"/>
          </a:xfrm>
        </p:spPr>
        <p:txBody>
          <a:bodyPr anchor="b"/>
          <a:lstStyle>
            <a:lvl1pPr marL="201589" indent="-201589">
              <a:buFont typeface="Georgia" pitchFamily="18" charset="0"/>
              <a:buChar char="*"/>
              <a:defRPr sz="1800"/>
            </a:lvl1pPr>
            <a:lvl2pPr marL="503972" indent="0">
              <a:buNone/>
              <a:defRPr sz="1300"/>
            </a:lvl2pPr>
            <a:lvl3pPr marL="1007943" indent="0">
              <a:buNone/>
              <a:defRPr sz="1100"/>
            </a:lvl3pPr>
            <a:lvl4pPr marL="1511915" indent="0">
              <a:buNone/>
              <a:defRPr sz="1000"/>
            </a:lvl4pPr>
            <a:lvl5pPr marL="2015886" indent="0">
              <a:buNone/>
              <a:defRPr sz="1000"/>
            </a:lvl5pPr>
            <a:lvl6pPr marL="2519858" indent="0">
              <a:buNone/>
              <a:defRPr sz="1000"/>
            </a:lvl6pPr>
            <a:lvl7pPr marL="3023829" indent="0">
              <a:buNone/>
              <a:defRPr sz="1000"/>
            </a:lvl7pPr>
            <a:lvl8pPr marL="3527801" indent="0">
              <a:buNone/>
              <a:defRPr sz="1000"/>
            </a:lvl8pPr>
            <a:lvl9pPr marL="4031772"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pPr lvl="0"/>
            <a:endParaRPr lang="x-none"/>
          </a:p>
        </p:txBody>
      </p:sp>
      <p:sp>
        <p:nvSpPr>
          <p:cNvPr id="6" name="Footer Placeholder 5"/>
          <p:cNvSpPr>
            <a:spLocks noGrp="1"/>
          </p:cNvSpPr>
          <p:nvPr>
            <p:ph type="ftr" sz="quarter" idx="11"/>
          </p:nvPr>
        </p:nvSpPr>
        <p:spPr/>
        <p:txBody>
          <a:bodyPr/>
          <a:lstStyle/>
          <a:p>
            <a:pPr lvl="0"/>
            <a:endParaRPr lang="x-none"/>
          </a:p>
        </p:txBody>
      </p:sp>
      <p:sp>
        <p:nvSpPr>
          <p:cNvPr id="7" name="Slide Number Placeholder 6"/>
          <p:cNvSpPr>
            <a:spLocks noGrp="1"/>
          </p:cNvSpPr>
          <p:nvPr>
            <p:ph type="sldNum" sz="quarter" idx="12"/>
          </p:nvPr>
        </p:nvSpPr>
        <p:spPr/>
        <p:txBody>
          <a:bodyPr/>
          <a:lstStyle/>
          <a:p>
            <a:pPr lvl="0"/>
            <a:fld id="{61A8E9F4-E7E0-4528-BD3D-D03DD2A943A8}" type="slidenum">
              <a:rPr lang="x-none" smtClean="0"/>
              <a:t>‹#›</a:t>
            </a:fld>
            <a:endParaRPr lang="x-none"/>
          </a:p>
        </p:txBody>
      </p:sp>
      <p:sp>
        <p:nvSpPr>
          <p:cNvPr id="2" name="Title 1"/>
          <p:cNvSpPr>
            <a:spLocks noGrp="1"/>
          </p:cNvSpPr>
          <p:nvPr>
            <p:ph type="title"/>
          </p:nvPr>
        </p:nvSpPr>
        <p:spPr>
          <a:xfrm>
            <a:off x="801763" y="4921197"/>
            <a:ext cx="7037407" cy="1259946"/>
          </a:xfrm>
        </p:spPr>
        <p:txBody>
          <a:bodyPr anchor="b">
            <a:noAutofit/>
          </a:bodyPr>
          <a:lstStyle>
            <a:lvl1pPr algn="l">
              <a:defRPr sz="51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627758"/>
            <a:ext cx="10080625" cy="1931917"/>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en-US"/>
          </a:p>
        </p:txBody>
      </p:sp>
      <p:sp>
        <p:nvSpPr>
          <p:cNvPr id="8" name="Rectangle 7"/>
          <p:cNvSpPr/>
          <p:nvPr/>
        </p:nvSpPr>
        <p:spPr>
          <a:xfrm>
            <a:off x="0" y="0"/>
            <a:ext cx="10080625" cy="5627758"/>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en-US" dirty="0"/>
          </a:p>
        </p:txBody>
      </p:sp>
      <p:sp>
        <p:nvSpPr>
          <p:cNvPr id="9" name="Rectangle 8"/>
          <p:cNvSpPr/>
          <p:nvPr/>
        </p:nvSpPr>
        <p:spPr>
          <a:xfrm>
            <a:off x="0" y="4153857"/>
            <a:ext cx="10080625" cy="2519892"/>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en-US"/>
          </a:p>
        </p:txBody>
      </p:sp>
      <p:sp>
        <p:nvSpPr>
          <p:cNvPr id="10" name="Oval 9"/>
          <p:cNvSpPr/>
          <p:nvPr/>
        </p:nvSpPr>
        <p:spPr>
          <a:xfrm>
            <a:off x="0" y="1763924"/>
            <a:ext cx="10080625" cy="5627758"/>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en-US"/>
          </a:p>
        </p:txBody>
      </p:sp>
      <p:sp>
        <p:nvSpPr>
          <p:cNvPr id="2" name="Title Placeholder 1"/>
          <p:cNvSpPr>
            <a:spLocks noGrp="1"/>
          </p:cNvSpPr>
          <p:nvPr>
            <p:ph type="title"/>
          </p:nvPr>
        </p:nvSpPr>
        <p:spPr>
          <a:xfrm>
            <a:off x="1976977" y="4819505"/>
            <a:ext cx="7179591" cy="1259946"/>
          </a:xfrm>
          <a:prstGeom prst="rect">
            <a:avLst/>
          </a:prstGeom>
          <a:effectLst/>
        </p:spPr>
        <p:txBody>
          <a:bodyPr vert="horz" lIns="100794" tIns="50397" rIns="100794" bIns="50397"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260078" y="807181"/>
            <a:ext cx="7056438" cy="3830235"/>
          </a:xfrm>
          <a:prstGeom prst="rect">
            <a:avLst/>
          </a:prstGeom>
        </p:spPr>
        <p:txBody>
          <a:bodyPr vert="horz" lIns="100794" tIns="50397" rIns="100794" bIns="50397"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804422" y="6803708"/>
            <a:ext cx="2772172" cy="402483"/>
          </a:xfrm>
          <a:prstGeom prst="rect">
            <a:avLst/>
          </a:prstGeom>
        </p:spPr>
        <p:txBody>
          <a:bodyPr vert="horz" lIns="100794" tIns="50397" rIns="100794" bIns="50397" rtlCol="0" anchor="ctr"/>
          <a:lstStyle>
            <a:lvl1pPr algn="r">
              <a:defRPr sz="1200" b="1">
                <a:solidFill>
                  <a:schemeClr val="tx1">
                    <a:lumMod val="50000"/>
                    <a:lumOff val="50000"/>
                  </a:schemeClr>
                </a:solidFill>
              </a:defRPr>
            </a:lvl1pPr>
          </a:lstStyle>
          <a:p>
            <a:pPr lvl="0"/>
            <a:endParaRPr lang="x-none"/>
          </a:p>
        </p:txBody>
      </p:sp>
      <p:sp>
        <p:nvSpPr>
          <p:cNvPr id="5" name="Footer Placeholder 4"/>
          <p:cNvSpPr>
            <a:spLocks noGrp="1"/>
          </p:cNvSpPr>
          <p:nvPr>
            <p:ph type="ftr" sz="quarter" idx="3"/>
          </p:nvPr>
        </p:nvSpPr>
        <p:spPr>
          <a:xfrm>
            <a:off x="504031" y="6803708"/>
            <a:ext cx="3696230" cy="402483"/>
          </a:xfrm>
          <a:prstGeom prst="rect">
            <a:avLst/>
          </a:prstGeom>
        </p:spPr>
        <p:txBody>
          <a:bodyPr vert="horz" lIns="100794" tIns="50397" rIns="100794" bIns="50397" rtlCol="0" anchor="ctr"/>
          <a:lstStyle>
            <a:lvl1pPr algn="l">
              <a:defRPr sz="1200" b="1">
                <a:solidFill>
                  <a:schemeClr val="tx1">
                    <a:lumMod val="50000"/>
                    <a:lumOff val="50000"/>
                  </a:schemeClr>
                </a:solidFill>
              </a:defRPr>
            </a:lvl1pPr>
          </a:lstStyle>
          <a:p>
            <a:pPr lvl="0"/>
            <a:endParaRPr lang="x-none"/>
          </a:p>
        </p:txBody>
      </p:sp>
      <p:sp>
        <p:nvSpPr>
          <p:cNvPr id="6" name="Slide Number Placeholder 5"/>
          <p:cNvSpPr>
            <a:spLocks noGrp="1"/>
          </p:cNvSpPr>
          <p:nvPr>
            <p:ph type="sldNum" sz="quarter" idx="4"/>
          </p:nvPr>
        </p:nvSpPr>
        <p:spPr>
          <a:xfrm>
            <a:off x="4200260" y="6803708"/>
            <a:ext cx="2016125" cy="402483"/>
          </a:xfrm>
          <a:prstGeom prst="rect">
            <a:avLst/>
          </a:prstGeom>
        </p:spPr>
        <p:txBody>
          <a:bodyPr vert="horz" lIns="100794" tIns="50397" rIns="100794" bIns="50397" rtlCol="0" anchor="ctr"/>
          <a:lstStyle>
            <a:lvl1pPr algn="ctr">
              <a:defRPr sz="1300" b="1">
                <a:solidFill>
                  <a:schemeClr val="tx1">
                    <a:lumMod val="50000"/>
                    <a:lumOff val="50000"/>
                  </a:schemeClr>
                </a:solidFill>
              </a:defRPr>
            </a:lvl1pPr>
          </a:lstStyle>
          <a:p>
            <a:pPr lvl="0"/>
            <a:fld id="{16066896-0DF2-4256-8958-8185FF0D8F3B}" type="slidenum">
              <a:rPr lang="x-none" smtClean="0"/>
              <a:t>‹#›</a:t>
            </a:fld>
            <a:endParaRPr lang="x-none"/>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txStyles>
    <p:titleStyle>
      <a:lvl1pPr marL="352780" indent="-352780" algn="r" defTabSz="1007943" rtl="0" eaLnBrk="1" latinLnBrk="0" hangingPunct="1">
        <a:spcBef>
          <a:spcPct val="0"/>
        </a:spcBef>
        <a:buClr>
          <a:schemeClr val="accent6">
            <a:lumMod val="75000"/>
          </a:schemeClr>
        </a:buClr>
        <a:buSzPct val="128000"/>
        <a:buFont typeface="Georgia" pitchFamily="18" charset="0"/>
        <a:buChar char="*"/>
        <a:defRPr sz="51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1986" indent="-201589" algn="l" defTabSz="1007943" rtl="0" eaLnBrk="1" latinLnBrk="0" hangingPunct="1">
        <a:spcBef>
          <a:spcPct val="20000"/>
        </a:spcBef>
        <a:spcAft>
          <a:spcPts val="331"/>
        </a:spcAft>
        <a:buClr>
          <a:schemeClr val="accent6">
            <a:lumMod val="75000"/>
          </a:schemeClr>
        </a:buClr>
        <a:buSzPct val="130000"/>
        <a:buFont typeface="Georgia" pitchFamily="18" charset="0"/>
        <a:buChar char="*"/>
        <a:defRPr sz="2400" kern="1200">
          <a:solidFill>
            <a:schemeClr val="tx1">
              <a:lumMod val="75000"/>
              <a:lumOff val="25000"/>
            </a:schemeClr>
          </a:solidFill>
          <a:latin typeface="+mn-lt"/>
          <a:ea typeface="+mn-ea"/>
          <a:cs typeface="+mn-cs"/>
        </a:defRPr>
      </a:lvl1pPr>
      <a:lvl2pPr marL="604766" indent="-201589" algn="l" defTabSz="1007943" rtl="0" eaLnBrk="1" latinLnBrk="0" hangingPunct="1">
        <a:spcBef>
          <a:spcPct val="20000"/>
        </a:spcBef>
        <a:spcAft>
          <a:spcPts val="331"/>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2pPr>
      <a:lvl3pPr marL="907149" indent="-201589" algn="l" defTabSz="1007943" rtl="0" eaLnBrk="1" latinLnBrk="0" hangingPunct="1">
        <a:spcBef>
          <a:spcPct val="20000"/>
        </a:spcBef>
        <a:spcAft>
          <a:spcPts val="331"/>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3pPr>
      <a:lvl4pPr marL="1209532" indent="-201589" algn="l" defTabSz="1007943" rtl="0" eaLnBrk="1" latinLnBrk="0" hangingPunct="1">
        <a:spcBef>
          <a:spcPct val="20000"/>
        </a:spcBef>
        <a:spcAft>
          <a:spcPts val="331"/>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4pPr>
      <a:lvl5pPr marL="1532074" indent="-201589" algn="l" defTabSz="1007943" rtl="0" eaLnBrk="1" latinLnBrk="0" hangingPunct="1">
        <a:spcBef>
          <a:spcPct val="20000"/>
        </a:spcBef>
        <a:spcAft>
          <a:spcPts val="331"/>
        </a:spcAft>
        <a:buClr>
          <a:schemeClr val="accent6">
            <a:lumMod val="75000"/>
          </a:schemeClr>
        </a:buClr>
        <a:buSzPct val="130000"/>
        <a:buFont typeface="Georgia" pitchFamily="18" charset="0"/>
        <a:buChar char="*"/>
        <a:defRPr sz="1500" kern="1200">
          <a:solidFill>
            <a:schemeClr val="tx1">
              <a:lumMod val="75000"/>
              <a:lumOff val="25000"/>
            </a:schemeClr>
          </a:solidFill>
          <a:latin typeface="+mn-lt"/>
          <a:ea typeface="+mn-ea"/>
          <a:cs typeface="+mn-cs"/>
        </a:defRPr>
      </a:lvl5pPr>
      <a:lvl6pPr marL="1834456" indent="-201589" algn="l" defTabSz="1007943" rtl="0" eaLnBrk="1" latinLnBrk="0" hangingPunct="1">
        <a:spcBef>
          <a:spcPct val="20000"/>
        </a:spcBef>
        <a:spcAft>
          <a:spcPts val="331"/>
        </a:spcAft>
        <a:buClr>
          <a:schemeClr val="accent6">
            <a:lumMod val="75000"/>
          </a:schemeClr>
        </a:buClr>
        <a:buSzPct val="130000"/>
        <a:buFont typeface="Georgia" pitchFamily="18" charset="0"/>
        <a:buChar char="*"/>
        <a:defRPr sz="1500" kern="1200">
          <a:solidFill>
            <a:schemeClr val="tx1">
              <a:lumMod val="75000"/>
              <a:lumOff val="25000"/>
            </a:schemeClr>
          </a:solidFill>
          <a:latin typeface="+mn-lt"/>
          <a:ea typeface="+mn-ea"/>
          <a:cs typeface="+mn-cs"/>
        </a:defRPr>
      </a:lvl6pPr>
      <a:lvl7pPr marL="2167078" indent="-201589" algn="l" defTabSz="1007943" rtl="0" eaLnBrk="1" latinLnBrk="0" hangingPunct="1">
        <a:spcBef>
          <a:spcPct val="20000"/>
        </a:spcBef>
        <a:spcAft>
          <a:spcPts val="331"/>
        </a:spcAft>
        <a:buClr>
          <a:schemeClr val="accent6">
            <a:lumMod val="75000"/>
          </a:schemeClr>
        </a:buClr>
        <a:buSzPct val="130000"/>
        <a:buFont typeface="Georgia" pitchFamily="18" charset="0"/>
        <a:buChar char="*"/>
        <a:defRPr sz="1500" kern="1200">
          <a:solidFill>
            <a:schemeClr val="tx1">
              <a:lumMod val="75000"/>
              <a:lumOff val="25000"/>
            </a:schemeClr>
          </a:solidFill>
          <a:latin typeface="+mn-lt"/>
          <a:ea typeface="+mn-ea"/>
          <a:cs typeface="+mn-cs"/>
        </a:defRPr>
      </a:lvl7pPr>
      <a:lvl8pPr marL="2519858" indent="-201589" algn="l" defTabSz="1007943" rtl="0" eaLnBrk="1" latinLnBrk="0" hangingPunct="1">
        <a:spcBef>
          <a:spcPct val="20000"/>
        </a:spcBef>
        <a:spcAft>
          <a:spcPts val="331"/>
        </a:spcAft>
        <a:buClr>
          <a:schemeClr val="accent6">
            <a:lumMod val="75000"/>
          </a:schemeClr>
        </a:buClr>
        <a:buSzPct val="130000"/>
        <a:buFont typeface="Georgia" pitchFamily="18" charset="0"/>
        <a:buChar char="*"/>
        <a:defRPr sz="1500" kern="1200">
          <a:solidFill>
            <a:schemeClr val="tx1">
              <a:lumMod val="75000"/>
              <a:lumOff val="25000"/>
            </a:schemeClr>
          </a:solidFill>
          <a:latin typeface="+mn-lt"/>
          <a:ea typeface="+mn-ea"/>
          <a:cs typeface="+mn-cs"/>
        </a:defRPr>
      </a:lvl8pPr>
      <a:lvl9pPr marL="2852479" indent="-201589" algn="l" defTabSz="1007943" rtl="0" eaLnBrk="1" latinLnBrk="0" hangingPunct="1">
        <a:spcBef>
          <a:spcPct val="20000"/>
        </a:spcBef>
        <a:spcAft>
          <a:spcPts val="331"/>
        </a:spcAft>
        <a:buClr>
          <a:schemeClr val="accent6">
            <a:lumMod val="75000"/>
          </a:schemeClr>
        </a:buClr>
        <a:buSzPct val="130000"/>
        <a:buFont typeface="Georgia" pitchFamily="18" charset="0"/>
        <a:buChar char="*"/>
        <a:defRPr sz="1500" kern="1200">
          <a:solidFill>
            <a:schemeClr val="tx1">
              <a:lumMod val="75000"/>
              <a:lumOff val="25000"/>
            </a:schemeClr>
          </a:solidFill>
          <a:latin typeface="+mn-lt"/>
          <a:ea typeface="+mn-ea"/>
          <a:cs typeface="+mn-cs"/>
        </a:defRPr>
      </a:lvl9pPr>
    </p:bodyStyle>
    <p:otherStyle>
      <a:defPPr>
        <a:defRPr lang="en-US"/>
      </a:defPPr>
      <a:lvl1pPr marL="0" algn="l" defTabSz="1007943" rtl="0" eaLnBrk="1" latinLnBrk="0" hangingPunct="1">
        <a:defRPr sz="2000" kern="1200">
          <a:solidFill>
            <a:schemeClr val="tx1"/>
          </a:solidFill>
          <a:latin typeface="+mn-lt"/>
          <a:ea typeface="+mn-ea"/>
          <a:cs typeface="+mn-cs"/>
        </a:defRPr>
      </a:lvl1pPr>
      <a:lvl2pPr marL="503972" algn="l" defTabSz="1007943" rtl="0" eaLnBrk="1" latinLnBrk="0" hangingPunct="1">
        <a:defRPr sz="2000" kern="1200">
          <a:solidFill>
            <a:schemeClr val="tx1"/>
          </a:solidFill>
          <a:latin typeface="+mn-lt"/>
          <a:ea typeface="+mn-ea"/>
          <a:cs typeface="+mn-cs"/>
        </a:defRPr>
      </a:lvl2pPr>
      <a:lvl3pPr marL="1007943" algn="l" defTabSz="1007943" rtl="0" eaLnBrk="1" latinLnBrk="0" hangingPunct="1">
        <a:defRPr sz="2000" kern="1200">
          <a:solidFill>
            <a:schemeClr val="tx1"/>
          </a:solidFill>
          <a:latin typeface="+mn-lt"/>
          <a:ea typeface="+mn-ea"/>
          <a:cs typeface="+mn-cs"/>
        </a:defRPr>
      </a:lvl3pPr>
      <a:lvl4pPr marL="1511915" algn="l" defTabSz="1007943" rtl="0" eaLnBrk="1" latinLnBrk="0" hangingPunct="1">
        <a:defRPr sz="2000" kern="1200">
          <a:solidFill>
            <a:schemeClr val="tx1"/>
          </a:solidFill>
          <a:latin typeface="+mn-lt"/>
          <a:ea typeface="+mn-ea"/>
          <a:cs typeface="+mn-cs"/>
        </a:defRPr>
      </a:lvl4pPr>
      <a:lvl5pPr marL="2015886" algn="l" defTabSz="1007943" rtl="0" eaLnBrk="1" latinLnBrk="0" hangingPunct="1">
        <a:defRPr sz="2000" kern="1200">
          <a:solidFill>
            <a:schemeClr val="tx1"/>
          </a:solidFill>
          <a:latin typeface="+mn-lt"/>
          <a:ea typeface="+mn-ea"/>
          <a:cs typeface="+mn-cs"/>
        </a:defRPr>
      </a:lvl5pPr>
      <a:lvl6pPr marL="2519858" algn="l" defTabSz="1007943" rtl="0" eaLnBrk="1" latinLnBrk="0" hangingPunct="1">
        <a:defRPr sz="2000" kern="1200">
          <a:solidFill>
            <a:schemeClr val="tx1"/>
          </a:solidFill>
          <a:latin typeface="+mn-lt"/>
          <a:ea typeface="+mn-ea"/>
          <a:cs typeface="+mn-cs"/>
        </a:defRPr>
      </a:lvl6pPr>
      <a:lvl7pPr marL="3023829" algn="l" defTabSz="1007943" rtl="0" eaLnBrk="1" latinLnBrk="0" hangingPunct="1">
        <a:defRPr sz="2000" kern="1200">
          <a:solidFill>
            <a:schemeClr val="tx1"/>
          </a:solidFill>
          <a:latin typeface="+mn-lt"/>
          <a:ea typeface="+mn-ea"/>
          <a:cs typeface="+mn-cs"/>
        </a:defRPr>
      </a:lvl7pPr>
      <a:lvl8pPr marL="3527801" algn="l" defTabSz="1007943" rtl="0" eaLnBrk="1" latinLnBrk="0" hangingPunct="1">
        <a:defRPr sz="2000" kern="1200">
          <a:solidFill>
            <a:schemeClr val="tx1"/>
          </a:solidFill>
          <a:latin typeface="+mn-lt"/>
          <a:ea typeface="+mn-ea"/>
          <a:cs typeface="+mn-cs"/>
        </a:defRPr>
      </a:lvl8pPr>
      <a:lvl9pPr marL="4031772" algn="l" defTabSz="1007943"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4.pn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7" y="3347789"/>
            <a:ext cx="5760640" cy="2462213"/>
          </a:xfrm>
          <a:prstGeom prst="rect">
            <a:avLst/>
          </a:prstGeom>
          <a:noFill/>
        </p:spPr>
        <p:txBody>
          <a:bodyPr wrap="square" rtlCol="0">
            <a:spAutoFit/>
          </a:bodyPr>
          <a:lstStyle/>
          <a:p>
            <a:pPr algn="ctr"/>
            <a:r>
              <a:rPr lang="ru-RU" sz="2200" dirty="0"/>
              <a:t>Я, ты, он, она – вместе целая страна.</a:t>
            </a:r>
          </a:p>
          <a:p>
            <a:pPr algn="ctr"/>
            <a:r>
              <a:rPr lang="ru-RU" sz="2200" dirty="0"/>
              <a:t>Вместе дружная семья.</a:t>
            </a:r>
          </a:p>
          <a:p>
            <a:pPr algn="ctr"/>
            <a:r>
              <a:rPr lang="ru-RU" sz="2200" dirty="0"/>
              <a:t>В слове МЫ – сто тысяч Я,</a:t>
            </a:r>
          </a:p>
          <a:p>
            <a:pPr algn="ctr"/>
            <a:r>
              <a:rPr lang="ru-RU" sz="2200" dirty="0"/>
              <a:t>Большеглазых, озорных,</a:t>
            </a:r>
          </a:p>
          <a:p>
            <a:pPr algn="ctr"/>
            <a:r>
              <a:rPr lang="ru-RU" sz="2200" dirty="0"/>
              <a:t>Чёрных, рыжих и льняных,</a:t>
            </a:r>
          </a:p>
          <a:p>
            <a:pPr algn="ctr"/>
            <a:r>
              <a:rPr lang="ru-RU" sz="2200" dirty="0"/>
              <a:t>Добрых и весёлых, в городах и сёлах.</a:t>
            </a:r>
          </a:p>
          <a:p>
            <a:pPr algn="ctr"/>
            <a:endParaRPr lang="ru-RU" sz="2200" dirty="0"/>
          </a:p>
        </p:txBody>
      </p:sp>
      <p:pic>
        <p:nvPicPr>
          <p:cNvPr id="3074" name="Picture 2" descr="http://archive.li/52ZK/32d379868206fdbcc3ed74fefcb75a0a73cf7c6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4328" y="654868"/>
            <a:ext cx="4762500" cy="362902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ncpen.org/wp-content/uploads/2012/10/bigstock-Set-of-colorful-hand-prints-in-2658150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9792" y="190658"/>
            <a:ext cx="2060427" cy="208582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ncpen.org/wp-content/uploads/2012/10/bigstock-Set-of-colorful-hand-prints-in-26581502.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04608" y="5222404"/>
            <a:ext cx="2060427" cy="2085825"/>
          </a:xfrm>
          <a:prstGeom prst="rect">
            <a:avLst/>
          </a:prstGeom>
          <a:noFill/>
          <a:extLst>
            <a:ext uri="{909E8E84-426E-40DD-AFC4-6F175D3DCCD1}">
              <a14:hiddenFill xmlns:a14="http://schemas.microsoft.com/office/drawing/2010/main">
                <a:solidFill>
                  <a:srgbClr val="FFFFFF"/>
                </a:solidFill>
              </a14:hiddenFill>
            </a:ext>
          </a:extLst>
        </p:spPr>
      </p:pic>
      <p:pic>
        <p:nvPicPr>
          <p:cNvPr id="4" name="Ya_TY_ON_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85205" y="6240920"/>
            <a:ext cx="609600" cy="609600"/>
          </a:xfrm>
          <a:prstGeom prst="rect">
            <a:avLst/>
          </a:prstGeom>
        </p:spPr>
      </p:pic>
    </p:spTree>
    <p:extLst>
      <p:ext uri="{BB962C8B-B14F-4D97-AF65-F5344CB8AC3E}">
        <p14:creationId xmlns:p14="http://schemas.microsoft.com/office/powerpoint/2010/main" val="39533700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withEffect">
                                  <p:stCondLst>
                                    <p:cond delay="0"/>
                                  </p:stCondLst>
                                  <p:childTnLst>
                                    <p:cmd type="call" cmd="playFrom(0.0)">
                                      <p:cBhvr>
                                        <p:cTn id="6" dur="1789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91840" y="683493"/>
            <a:ext cx="8784976" cy="923330"/>
          </a:xfrm>
          <a:prstGeom prst="rect">
            <a:avLst/>
          </a:prstGeom>
          <a:noFill/>
        </p:spPr>
        <p:txBody>
          <a:bodyPr wrap="square" rtlCol="0">
            <a:spAutoFit/>
          </a:bodyPr>
          <a:lstStyle/>
          <a:p>
            <a:pPr algn="ctr"/>
            <a:r>
              <a:rPr lang="ru-RU" sz="5400" i="1" dirty="0" smtClean="0">
                <a:solidFill>
                  <a:srgbClr val="C00000"/>
                </a:solidFill>
              </a:rPr>
              <a:t>Интересный случай</a:t>
            </a:r>
            <a:endParaRPr lang="ru-RU" sz="5400" i="1" dirty="0">
              <a:solidFill>
                <a:srgbClr val="C00000"/>
              </a:solidFill>
            </a:endParaRPr>
          </a:p>
        </p:txBody>
      </p:sp>
      <p:sp>
        <p:nvSpPr>
          <p:cNvPr id="3" name="TextBox 2"/>
          <p:cNvSpPr txBox="1"/>
          <p:nvPr/>
        </p:nvSpPr>
        <p:spPr>
          <a:xfrm>
            <a:off x="647824" y="2483693"/>
            <a:ext cx="6336704" cy="2862322"/>
          </a:xfrm>
          <a:prstGeom prst="rect">
            <a:avLst/>
          </a:prstGeom>
          <a:noFill/>
        </p:spPr>
        <p:txBody>
          <a:bodyPr wrap="square" rtlCol="0">
            <a:spAutoFit/>
          </a:bodyPr>
          <a:lstStyle/>
          <a:p>
            <a:pPr algn="ctr"/>
            <a:r>
              <a:rPr lang="ru-RU" sz="3600" dirty="0" smtClean="0"/>
              <a:t>Задайте вопросы к местоимениям</a:t>
            </a:r>
          </a:p>
          <a:p>
            <a:pPr algn="ctr"/>
            <a:endParaRPr lang="ru-RU" sz="3600" dirty="0"/>
          </a:p>
          <a:p>
            <a:pPr algn="ctr"/>
            <a:r>
              <a:rPr lang="ru-RU" sz="3600" dirty="0" smtClean="0"/>
              <a:t>Он – его, она – ее.</a:t>
            </a:r>
          </a:p>
          <a:p>
            <a:pPr algn="ctr"/>
            <a:r>
              <a:rPr lang="ru-RU" sz="3600" dirty="0" smtClean="0"/>
              <a:t>Его друг – ее друг.</a:t>
            </a:r>
          </a:p>
        </p:txBody>
      </p:sp>
      <p:pic>
        <p:nvPicPr>
          <p:cNvPr id="5" name="Picture 2" descr="http://www.prek-8.com/images/cc3%20(2).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99271" l="792" r="100000">
                        <a14:foregroundMark x1="18218" y1="24375" x2="15446" y2="28542"/>
                        <a14:foregroundMark x1="38812" y1="15521" x2="30891" y2="50208"/>
                        <a14:foregroundMark x1="47525" y1="24375" x2="47822" y2="52708"/>
                        <a14:foregroundMark x1="27327" y1="23438" x2="32079" y2="52083"/>
                        <a14:foregroundMark x1="69703" y1="41875" x2="88416" y2="36771"/>
                        <a14:foregroundMark x1="64851" y1="84583" x2="43069" y2="61354"/>
                        <a14:foregroundMark x1="8515" y1="68646" x2="29406" y2="60417"/>
                        <a14:foregroundMark x1="24851" y1="85833" x2="33366" y2="64792"/>
                        <a14:foregroundMark x1="31188" y1="29167" x2="44257" y2="47917"/>
                        <a14:foregroundMark x1="42376" y1="64167" x2="52376" y2="50521"/>
                        <a14:foregroundMark x1="53960" y1="57188" x2="43960" y2="20521"/>
                        <a14:foregroundMark x1="54257" y1="35833" x2="53366" y2="45104"/>
                        <a14:foregroundMark x1="57525" y1="32396" x2="35149" y2="35208"/>
                        <a14:foregroundMark x1="29703" y1="32083" x2="35446" y2="40938"/>
                        <a14:foregroundMark x1="50891" y1="20938" x2="53960" y2="36146"/>
                        <a14:foregroundMark x1="40891" y1="38125" x2="46931" y2="44167"/>
                        <a14:foregroundMark x1="40891" y1="55937" x2="35743" y2="42813"/>
                        <a14:foregroundMark x1="42376" y1="26667" x2="45149" y2="46667"/>
                        <a14:foregroundMark x1="59703" y1="29479" x2="54554" y2="26979"/>
                        <a14:foregroundMark x1="43069" y1="52396" x2="41485" y2="44479"/>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6840512" y="4427909"/>
            <a:ext cx="2926830" cy="27828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1979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87784" y="2751400"/>
            <a:ext cx="10061793"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ru-RU" altLang="ru-RU" sz="2400" b="0" i="1" u="none" strike="noStrike" cap="none" normalizeH="0" baseline="0" dirty="0" smtClean="0">
                <a:ln>
                  <a:noFill/>
                </a:ln>
                <a:solidFill>
                  <a:schemeClr val="tx1"/>
                </a:solidFill>
                <a:effectLst/>
                <a:latin typeface="Arial" charset="0"/>
                <a:cs typeface="Arial" charset="0"/>
              </a:rPr>
              <a:t>Слово_____________ является местоимением, </a:t>
            </a:r>
            <a:endParaRPr kumimoji="0" lang="en-US" altLang="ru-RU" sz="2400" b="0" i="1" u="none" strike="noStrike" cap="none" normalizeH="0" baseline="0" dirty="0" smtClean="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tabLst/>
            </a:pPr>
            <a:r>
              <a:rPr kumimoji="0" lang="ru-RU" altLang="ru-RU" sz="2400" b="0" i="1" u="none" strike="noStrike" cap="none" normalizeH="0" baseline="0" dirty="0" smtClean="0">
                <a:ln>
                  <a:noFill/>
                </a:ln>
                <a:solidFill>
                  <a:schemeClr val="tx1"/>
                </a:solidFill>
                <a:effectLst/>
                <a:latin typeface="Arial" charset="0"/>
                <a:cs typeface="Arial" charset="0"/>
              </a:rPr>
              <a:t>так как__________________. Оно относится к разряду _______</a:t>
            </a:r>
            <a:endParaRPr kumimoji="0" lang="en-US" altLang="ru-RU" sz="2400" b="0" i="1" u="none" strike="noStrike" cap="none" normalizeH="0" baseline="0" dirty="0" smtClean="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tabLst/>
            </a:pPr>
            <a:r>
              <a:rPr kumimoji="0" lang="ru-RU" altLang="ru-RU" sz="2400" b="0" i="1" u="none" strike="noStrike" cap="none" normalizeH="0" baseline="0" dirty="0" smtClean="0">
                <a:ln>
                  <a:noFill/>
                </a:ln>
                <a:solidFill>
                  <a:schemeClr val="tx1"/>
                </a:solidFill>
                <a:effectLst/>
                <a:latin typeface="Arial" charset="0"/>
                <a:cs typeface="Arial" charset="0"/>
              </a:rPr>
              <a:t>местоимения, так как обозначает</a:t>
            </a:r>
            <a:r>
              <a:rPr kumimoji="0" lang="en-US" altLang="ru-RU" sz="2400" b="0" i="1" u="none" strike="noStrike" cap="none" normalizeH="0" baseline="0" dirty="0" smtClean="0">
                <a:ln>
                  <a:noFill/>
                </a:ln>
                <a:solidFill>
                  <a:schemeClr val="tx1"/>
                </a:solidFill>
                <a:effectLst/>
                <a:latin typeface="Arial" charset="0"/>
                <a:cs typeface="Arial" charset="0"/>
              </a:rPr>
              <a:t> </a:t>
            </a:r>
            <a:r>
              <a:rPr kumimoji="0" lang="ru-RU" altLang="ru-RU" sz="2400" b="0" i="1" u="none" strike="noStrike" cap="none" normalizeH="0" baseline="0" dirty="0" smtClean="0">
                <a:ln>
                  <a:noFill/>
                </a:ln>
                <a:solidFill>
                  <a:schemeClr val="tx1"/>
                </a:solidFill>
                <a:effectLst/>
                <a:latin typeface="Arial" charset="0"/>
                <a:cs typeface="Arial" charset="0"/>
              </a:rPr>
              <a:t>___________________ </a:t>
            </a:r>
            <a:endParaRPr kumimoji="0" lang="en-US" altLang="ru-RU" sz="2400" b="0" i="1" u="none" strike="noStrike" cap="none" normalizeH="0" baseline="0" dirty="0" smtClean="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tabLst/>
            </a:pPr>
            <a:r>
              <a:rPr kumimoji="0" lang="ru-RU" altLang="ru-RU" sz="2400" b="0" i="1" u="none" strike="noStrike" cap="none" normalizeH="0" baseline="0" dirty="0" smtClean="0">
                <a:ln>
                  <a:noFill/>
                </a:ln>
                <a:solidFill>
                  <a:schemeClr val="tx1"/>
                </a:solidFill>
                <a:effectLst/>
                <a:latin typeface="Arial" charset="0"/>
                <a:cs typeface="Arial" charset="0"/>
              </a:rPr>
              <a:t>и отвечает на вопрос____________________.</a:t>
            </a:r>
            <a:r>
              <a:rPr kumimoji="0" lang="en-US" altLang="ru-RU" sz="2400" b="0" i="1" u="none" strike="noStrike" cap="none" normalizeH="0" baseline="0" dirty="0" smtClean="0">
                <a:ln>
                  <a:noFill/>
                </a:ln>
                <a:solidFill>
                  <a:schemeClr val="tx1"/>
                </a:solidFill>
                <a:effectLst/>
                <a:latin typeface="Arial" charset="0"/>
                <a:cs typeface="Arial" charset="0"/>
              </a:rPr>
              <a:t> </a:t>
            </a:r>
            <a:r>
              <a:rPr kumimoji="0" lang="ru-RU" altLang="ru-RU" sz="2400" b="0" i="1" u="none" strike="noStrike" cap="none" normalizeH="0" baseline="0" dirty="0" smtClean="0">
                <a:ln>
                  <a:noFill/>
                </a:ln>
                <a:solidFill>
                  <a:schemeClr val="tx1"/>
                </a:solidFill>
                <a:effectLst/>
                <a:latin typeface="Arial" charset="0"/>
                <a:cs typeface="Arial" charset="0"/>
              </a:rPr>
              <a:t>Окончание_______</a:t>
            </a:r>
            <a:endParaRPr kumimoji="0" lang="en-US" altLang="ru-RU" sz="2400" b="0" i="1" u="none" strike="noStrike" cap="none" normalizeH="0" baseline="0" dirty="0" smtClean="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tabLst/>
            </a:pPr>
            <a:r>
              <a:rPr kumimoji="0" lang="ru-RU" altLang="ru-RU" sz="2400" b="0" i="1" u="none" strike="noStrike" cap="none" normalizeH="0" baseline="0" dirty="0" smtClean="0">
                <a:ln>
                  <a:noFill/>
                </a:ln>
                <a:solidFill>
                  <a:schemeClr val="tx1"/>
                </a:solidFill>
                <a:effectLst/>
                <a:latin typeface="Arial" charset="0"/>
                <a:cs typeface="Arial" charset="0"/>
              </a:rPr>
              <a:t>указывает на _____________род, ____________________число</a:t>
            </a:r>
            <a:endParaRPr kumimoji="0" lang="ru-RU" altLang="ru-RU" sz="2400" b="0" i="0" u="none" strike="noStrike" cap="none" normalizeH="0" baseline="0" dirty="0" smtClean="0">
              <a:ln>
                <a:noFill/>
              </a:ln>
              <a:solidFill>
                <a:schemeClr val="tx1"/>
              </a:solidFill>
              <a:effectLst/>
              <a:latin typeface="Arial" charset="0"/>
              <a:cs typeface="Arial" charset="0"/>
            </a:endParaRPr>
          </a:p>
        </p:txBody>
      </p:sp>
      <p:sp>
        <p:nvSpPr>
          <p:cNvPr id="4" name="Прямоугольник 3"/>
          <p:cNvSpPr/>
          <p:nvPr/>
        </p:nvSpPr>
        <p:spPr>
          <a:xfrm>
            <a:off x="2408011" y="1259557"/>
            <a:ext cx="4998869" cy="707886"/>
          </a:xfrm>
          <a:prstGeom prst="rect">
            <a:avLst/>
          </a:prstGeom>
        </p:spPr>
        <p:txBody>
          <a:bodyPr wrap="none">
            <a:spAutoFit/>
          </a:bodyPr>
          <a:lstStyle/>
          <a:p>
            <a:pPr lvl="0" eaLnBrk="0" fontAlgn="base" hangingPunct="0">
              <a:spcBef>
                <a:spcPct val="0"/>
              </a:spcBef>
              <a:spcAft>
                <a:spcPct val="0"/>
              </a:spcAft>
            </a:pPr>
            <a:r>
              <a:rPr lang="ru-RU" altLang="ru-RU" sz="4000" i="1" dirty="0">
                <a:solidFill>
                  <a:srgbClr val="C00000"/>
                </a:solidFill>
                <a:cs typeface="Arial" charset="0"/>
              </a:rPr>
              <a:t>Заполните пропуски.</a:t>
            </a:r>
          </a:p>
        </p:txBody>
      </p:sp>
    </p:spTree>
    <p:extLst>
      <p:ext uri="{BB962C8B-B14F-4D97-AF65-F5344CB8AC3E}">
        <p14:creationId xmlns:p14="http://schemas.microsoft.com/office/powerpoint/2010/main" val="21485498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24088" y="539476"/>
            <a:ext cx="4886196" cy="707886"/>
          </a:xfrm>
          <a:prstGeom prst="rect">
            <a:avLst/>
          </a:prstGeom>
          <a:noFill/>
        </p:spPr>
        <p:txBody>
          <a:bodyPr wrap="square" rtlCol="0">
            <a:spAutoFit/>
          </a:bodyPr>
          <a:lstStyle/>
          <a:p>
            <a:r>
              <a:rPr lang="ru-RU" sz="4000" i="1" dirty="0" smtClean="0">
                <a:solidFill>
                  <a:srgbClr val="C00000"/>
                </a:solidFill>
              </a:rPr>
              <a:t>Физкультминутка</a:t>
            </a:r>
            <a:endParaRPr lang="ru-RU" sz="3200" i="1" dirty="0">
              <a:solidFill>
                <a:srgbClr val="C00000"/>
              </a:solidFill>
            </a:endParaRPr>
          </a:p>
        </p:txBody>
      </p:sp>
      <p:sp>
        <p:nvSpPr>
          <p:cNvPr id="3" name="TextBox 2"/>
          <p:cNvSpPr txBox="1"/>
          <p:nvPr/>
        </p:nvSpPr>
        <p:spPr>
          <a:xfrm>
            <a:off x="3311873" y="2046951"/>
            <a:ext cx="6768752" cy="584775"/>
          </a:xfrm>
          <a:prstGeom prst="rect">
            <a:avLst/>
          </a:prstGeom>
          <a:noFill/>
        </p:spPr>
        <p:txBody>
          <a:bodyPr wrap="square" rtlCol="0">
            <a:spAutoFit/>
          </a:bodyPr>
          <a:lstStyle/>
          <a:p>
            <a:r>
              <a:rPr lang="ru-RU" sz="3200" dirty="0" smtClean="0"/>
              <a:t>Личное местоимение – хлопаем</a:t>
            </a:r>
          </a:p>
        </p:txBody>
      </p:sp>
      <p:pic>
        <p:nvPicPr>
          <p:cNvPr id="3076" name="Picture 4" descr="http://na-za.ucoz.ru/animals/47/rm-1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287" y="1122312"/>
            <a:ext cx="4981575" cy="62579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888184" y="3635821"/>
            <a:ext cx="6552728" cy="861774"/>
          </a:xfrm>
          <a:prstGeom prst="rect">
            <a:avLst/>
          </a:prstGeom>
          <a:noFill/>
        </p:spPr>
        <p:txBody>
          <a:bodyPr wrap="square" rtlCol="0">
            <a:spAutoFit/>
          </a:bodyPr>
          <a:lstStyle/>
          <a:p>
            <a:r>
              <a:rPr lang="ru-RU" sz="3200" dirty="0"/>
              <a:t>Притяжательное – приседаем</a:t>
            </a:r>
          </a:p>
          <a:p>
            <a:endParaRPr lang="ru-RU" dirty="0"/>
          </a:p>
        </p:txBody>
      </p:sp>
    </p:spTree>
    <p:extLst>
      <p:ext uri="{BB962C8B-B14F-4D97-AF65-F5344CB8AC3E}">
        <p14:creationId xmlns:p14="http://schemas.microsoft.com/office/powerpoint/2010/main" val="28018897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9952" y="1043533"/>
            <a:ext cx="6624736" cy="1077218"/>
          </a:xfrm>
          <a:prstGeom prst="rect">
            <a:avLst/>
          </a:prstGeom>
          <a:noFill/>
        </p:spPr>
        <p:txBody>
          <a:bodyPr wrap="square" rtlCol="0">
            <a:spAutoFit/>
          </a:bodyPr>
          <a:lstStyle/>
          <a:p>
            <a:pPr algn="ctr"/>
            <a:r>
              <a:rPr lang="ru-RU" sz="3200" i="1" dirty="0" smtClean="0">
                <a:solidFill>
                  <a:srgbClr val="C00000"/>
                </a:solidFill>
              </a:rPr>
              <a:t>Согласуйте местоимения с существительными</a:t>
            </a:r>
            <a:endParaRPr lang="ru-RU" sz="3200" i="1" dirty="0">
              <a:solidFill>
                <a:srgbClr val="C00000"/>
              </a:solidFill>
            </a:endParaRPr>
          </a:p>
        </p:txBody>
      </p:sp>
      <p:sp>
        <p:nvSpPr>
          <p:cNvPr id="3" name="TextBox 2"/>
          <p:cNvSpPr txBox="1"/>
          <p:nvPr/>
        </p:nvSpPr>
        <p:spPr>
          <a:xfrm>
            <a:off x="1583928" y="2627709"/>
            <a:ext cx="7200800" cy="2246769"/>
          </a:xfrm>
          <a:prstGeom prst="rect">
            <a:avLst/>
          </a:prstGeom>
          <a:noFill/>
        </p:spPr>
        <p:txBody>
          <a:bodyPr wrap="square" rtlCol="0">
            <a:spAutoFit/>
          </a:bodyPr>
          <a:lstStyle/>
          <a:p>
            <a:pPr marL="342900" indent="-342900">
              <a:buAutoNum type="arabicPeriod"/>
            </a:pPr>
            <a:r>
              <a:rPr lang="ru-RU" sz="2800" dirty="0" smtClean="0"/>
              <a:t>Твой (книга, сестра, пальто, уроки)</a:t>
            </a:r>
          </a:p>
          <a:p>
            <a:pPr marL="342900" indent="-342900">
              <a:buAutoNum type="arabicPeriod"/>
            </a:pPr>
            <a:r>
              <a:rPr lang="ru-RU" sz="2800" dirty="0" smtClean="0"/>
              <a:t>Наш (столица, президент, окно, работа)</a:t>
            </a:r>
          </a:p>
          <a:p>
            <a:pPr marL="342900" indent="-342900">
              <a:buAutoNum type="arabicPeriod"/>
            </a:pPr>
            <a:r>
              <a:rPr lang="ru-RU" sz="2800" dirty="0" smtClean="0"/>
              <a:t>Свой (дом, чувство, гордость, счастье)</a:t>
            </a:r>
          </a:p>
          <a:p>
            <a:pPr marL="342900" indent="-342900">
              <a:buAutoNum type="arabicPeriod"/>
            </a:pPr>
            <a:r>
              <a:rPr lang="ru-RU" sz="2800" dirty="0" smtClean="0"/>
              <a:t>Мой (двор, подруга, животное, гости)</a:t>
            </a:r>
          </a:p>
          <a:p>
            <a:endParaRPr lang="ru-RU" sz="2800" dirty="0"/>
          </a:p>
        </p:txBody>
      </p:sp>
      <p:pic>
        <p:nvPicPr>
          <p:cNvPr id="5" name="Picture 2" descr="http://www.prek-8.com/images/cc3%20(2).jpg"/>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99271" l="792" r="100000">
                        <a14:foregroundMark x1="18218" y1="24375" x2="15446" y2="28542"/>
                        <a14:foregroundMark x1="38812" y1="15521" x2="30891" y2="50208"/>
                        <a14:foregroundMark x1="47525" y1="24375" x2="47822" y2="52708"/>
                        <a14:foregroundMark x1="27327" y1="23438" x2="32079" y2="52083"/>
                        <a14:foregroundMark x1="69703" y1="41875" x2="88416" y2="36771"/>
                        <a14:foregroundMark x1="64851" y1="84583" x2="43069" y2="61354"/>
                        <a14:foregroundMark x1="8515" y1="68646" x2="29406" y2="60417"/>
                        <a14:foregroundMark x1="24851" y1="85833" x2="33366" y2="64792"/>
                        <a14:foregroundMark x1="31188" y1="29167" x2="44257" y2="47917"/>
                        <a14:foregroundMark x1="42376" y1="64167" x2="52376" y2="50521"/>
                        <a14:foregroundMark x1="53960" y1="57188" x2="43960" y2="20521"/>
                        <a14:foregroundMark x1="54257" y1="35833" x2="53366" y2="45104"/>
                        <a14:foregroundMark x1="57525" y1="32396" x2="35149" y2="35208"/>
                        <a14:foregroundMark x1="29703" y1="32083" x2="35446" y2="40938"/>
                        <a14:foregroundMark x1="50891" y1="20938" x2="53960" y2="36146"/>
                        <a14:foregroundMark x1="40891" y1="38125" x2="46931" y2="44167"/>
                        <a14:foregroundMark x1="40891" y1="55937" x2="35743" y2="42813"/>
                        <a14:foregroundMark x1="42376" y1="26667" x2="45149" y2="46667"/>
                        <a14:foregroundMark x1="59703" y1="29479" x2="54554" y2="26979"/>
                        <a14:foregroundMark x1="43069" y1="52396" x2="41485" y2="44479"/>
                      </a14:backgroundRemoval>
                    </a14:imgEffect>
                  </a14:imgLayer>
                </a14:imgProps>
              </a:ext>
              <a:ext uri="{28A0092B-C50C-407E-A947-70E740481C1C}">
                <a14:useLocalDpi xmlns:a14="http://schemas.microsoft.com/office/drawing/2010/main" val="0"/>
              </a:ext>
            </a:extLst>
          </a:blip>
          <a:srcRect/>
          <a:stretch>
            <a:fillRect/>
          </a:stretch>
        </p:blipFill>
        <p:spPr bwMode="auto">
          <a:xfrm>
            <a:off x="133262" y="4599196"/>
            <a:ext cx="2926830" cy="27828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38907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8" y="1763613"/>
            <a:ext cx="9937104" cy="1754326"/>
          </a:xfrm>
          <a:prstGeom prst="rect">
            <a:avLst/>
          </a:prstGeom>
          <a:noFill/>
        </p:spPr>
        <p:txBody>
          <a:bodyPr wrap="square" rtlCol="0">
            <a:spAutoFit/>
          </a:bodyPr>
          <a:lstStyle/>
          <a:p>
            <a:pPr algn="ctr"/>
            <a:r>
              <a:rPr lang="ru-RU" sz="3600" dirty="0" smtClean="0"/>
              <a:t>Сгоряча – очень горячий человек (характер)</a:t>
            </a:r>
          </a:p>
          <a:p>
            <a:pPr algn="ctr"/>
            <a:r>
              <a:rPr lang="ru-RU" sz="3600" dirty="0" smtClean="0"/>
              <a:t>Щека – по щеке – пощечина</a:t>
            </a:r>
          </a:p>
          <a:p>
            <a:pPr algn="ctr"/>
            <a:r>
              <a:rPr lang="ru-RU" sz="3600" dirty="0" smtClean="0"/>
              <a:t>Болеть – боль</a:t>
            </a:r>
          </a:p>
        </p:txBody>
      </p:sp>
      <p:pic>
        <p:nvPicPr>
          <p:cNvPr id="1026" name="Picture 2" descr="https://im2-tub-ru.yandex.net/i?id=02beb52c51224a4113a5e3f9796515f2&amp;n=33&amp;h=215&amp;w=2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7556" y="3779837"/>
            <a:ext cx="4575004" cy="348803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943968" y="687437"/>
            <a:ext cx="6480720" cy="830997"/>
          </a:xfrm>
          <a:prstGeom prst="rect">
            <a:avLst/>
          </a:prstGeom>
          <a:noFill/>
        </p:spPr>
        <p:txBody>
          <a:bodyPr wrap="square" rtlCol="0">
            <a:spAutoFit/>
          </a:bodyPr>
          <a:lstStyle/>
          <a:p>
            <a:pPr algn="ctr"/>
            <a:r>
              <a:rPr lang="ru-RU" sz="4800" i="1" dirty="0" smtClean="0">
                <a:solidFill>
                  <a:srgbClr val="C00000"/>
                </a:solidFill>
              </a:rPr>
              <a:t>Лексическая</a:t>
            </a:r>
            <a:r>
              <a:rPr lang="ru-RU" sz="3600" i="1" dirty="0" smtClean="0">
                <a:solidFill>
                  <a:srgbClr val="C00000"/>
                </a:solidFill>
              </a:rPr>
              <a:t> </a:t>
            </a:r>
            <a:r>
              <a:rPr lang="ru-RU" sz="4800" i="1" dirty="0" smtClean="0">
                <a:solidFill>
                  <a:srgbClr val="C00000"/>
                </a:solidFill>
              </a:rPr>
              <a:t>работа</a:t>
            </a:r>
            <a:endParaRPr lang="ru-RU" sz="3600" i="1" dirty="0">
              <a:solidFill>
                <a:srgbClr val="C00000"/>
              </a:solidFill>
            </a:endParaRPr>
          </a:p>
        </p:txBody>
      </p:sp>
    </p:spTree>
    <p:extLst>
      <p:ext uri="{BB962C8B-B14F-4D97-AF65-F5344CB8AC3E}">
        <p14:creationId xmlns:p14="http://schemas.microsoft.com/office/powerpoint/2010/main" val="19112586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7651" y="5560873"/>
            <a:ext cx="5038725" cy="523220"/>
          </a:xfrm>
          <a:prstGeom prst="rect">
            <a:avLst/>
          </a:prstGeom>
        </p:spPr>
        <p:txBody>
          <a:bodyPr>
            <a:spAutoFit/>
          </a:bodyPr>
          <a:lstStyle/>
          <a:p>
            <a:pPr algn="ctr"/>
            <a:r>
              <a:rPr lang="ru-RU" sz="2800" dirty="0" smtClean="0"/>
              <a:t>Спасти – спасать – спас </a:t>
            </a:r>
          </a:p>
        </p:txBody>
      </p:sp>
      <p:pic>
        <p:nvPicPr>
          <p:cNvPr id="2050" name="Picture 2" descr="http://restfox.ru/uploads/13/11/12/o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784" y="179437"/>
            <a:ext cx="4429988" cy="294871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2" name="Picture 4" descr="http://kiev.convdocs.org/tw_files2/urls_282/136/d-135815/135815_html_m20f068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8784" y="4067869"/>
            <a:ext cx="4386064" cy="32895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6120432" y="1672441"/>
            <a:ext cx="2938625" cy="523220"/>
          </a:xfrm>
          <a:prstGeom prst="rect">
            <a:avLst/>
          </a:prstGeom>
        </p:spPr>
        <p:txBody>
          <a:bodyPr wrap="none">
            <a:spAutoFit/>
          </a:bodyPr>
          <a:lstStyle/>
          <a:p>
            <a:r>
              <a:rPr lang="ru-RU" sz="2800" dirty="0"/>
              <a:t>Молчать – молча</a:t>
            </a:r>
          </a:p>
        </p:txBody>
      </p:sp>
      <p:sp>
        <p:nvSpPr>
          <p:cNvPr id="4" name="Прямоугольник 3"/>
          <p:cNvSpPr/>
          <p:nvPr/>
        </p:nvSpPr>
        <p:spPr>
          <a:xfrm>
            <a:off x="575816" y="3179674"/>
            <a:ext cx="3868560" cy="523220"/>
          </a:xfrm>
          <a:prstGeom prst="rect">
            <a:avLst/>
          </a:prstGeom>
        </p:spPr>
        <p:txBody>
          <a:bodyPr wrap="none">
            <a:spAutoFit/>
          </a:bodyPr>
          <a:lstStyle/>
          <a:p>
            <a:r>
              <a:rPr lang="ru-RU" sz="2800" dirty="0"/>
              <a:t>Купаться – искупаться</a:t>
            </a:r>
          </a:p>
        </p:txBody>
      </p:sp>
    </p:spTree>
    <p:extLst>
      <p:ext uri="{BB962C8B-B14F-4D97-AF65-F5344CB8AC3E}">
        <p14:creationId xmlns:p14="http://schemas.microsoft.com/office/powerpoint/2010/main" val="2318441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51880" y="827509"/>
            <a:ext cx="7704856" cy="1077218"/>
          </a:xfrm>
          <a:prstGeom prst="rect">
            <a:avLst/>
          </a:prstGeom>
        </p:spPr>
        <p:txBody>
          <a:bodyPr wrap="square">
            <a:spAutoFit/>
          </a:bodyPr>
          <a:lstStyle/>
          <a:p>
            <a:pPr algn="ctr"/>
            <a:r>
              <a:rPr lang="ru-RU" sz="3200" dirty="0"/>
              <a:t>Едва – чуть-чуть</a:t>
            </a:r>
          </a:p>
          <a:p>
            <a:pPr algn="ctr"/>
            <a:r>
              <a:rPr lang="ru-RU" sz="3200" dirty="0"/>
              <a:t>Высек – высек (скульптор из камня)</a:t>
            </a:r>
          </a:p>
        </p:txBody>
      </p:sp>
      <p:pic>
        <p:nvPicPr>
          <p:cNvPr id="3074" name="Picture 2" descr="http://chamberart.net/archive/P/Philippe%20Faraut/Faraut.La.Fille.Progres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1960" y="2411685"/>
            <a:ext cx="6408712" cy="425735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03194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3768" y="1133539"/>
            <a:ext cx="9505056" cy="2862322"/>
          </a:xfrm>
          <a:prstGeom prst="rect">
            <a:avLst/>
          </a:prstGeom>
        </p:spPr>
        <p:txBody>
          <a:bodyPr wrap="square">
            <a:spAutoFit/>
          </a:bodyPr>
          <a:lstStyle/>
          <a:p>
            <a:r>
              <a:rPr lang="ru-RU" sz="2000" dirty="0" smtClean="0"/>
              <a:t>	Два </a:t>
            </a:r>
            <a:r>
              <a:rPr lang="ru-RU" sz="2000" dirty="0"/>
              <a:t>друга много дней  шли по пустыне. </a:t>
            </a:r>
          </a:p>
          <a:p>
            <a:r>
              <a:rPr lang="ru-RU" sz="2000" dirty="0" smtClean="0"/>
              <a:t>Однажды </a:t>
            </a:r>
            <a:r>
              <a:rPr lang="ru-RU" sz="2000" dirty="0"/>
              <a:t>они поспорили, и один из них </a:t>
            </a:r>
            <a:r>
              <a:rPr lang="ru-RU" sz="2000" u="sng" dirty="0">
                <a:solidFill>
                  <a:srgbClr val="FF0000"/>
                </a:solidFill>
              </a:rPr>
              <a:t>сгоряча</a:t>
            </a:r>
            <a:r>
              <a:rPr lang="ru-RU" sz="2000" dirty="0"/>
              <a:t> дал </a:t>
            </a:r>
            <a:r>
              <a:rPr lang="ru-RU" sz="2000" u="sng" dirty="0">
                <a:solidFill>
                  <a:srgbClr val="FF0000"/>
                </a:solidFill>
              </a:rPr>
              <a:t>пощёчину</a:t>
            </a:r>
            <a:r>
              <a:rPr lang="ru-RU" sz="2000" dirty="0"/>
              <a:t> другому. Его друг почувствовал </a:t>
            </a:r>
            <a:r>
              <a:rPr lang="ru-RU" sz="2000" u="sng" dirty="0">
                <a:solidFill>
                  <a:srgbClr val="FF0000"/>
                </a:solidFill>
              </a:rPr>
              <a:t>боль</a:t>
            </a:r>
            <a:r>
              <a:rPr lang="ru-RU" sz="2000" dirty="0"/>
              <a:t>, но н...чего не сказал. </a:t>
            </a:r>
          </a:p>
          <a:p>
            <a:r>
              <a:rPr lang="ru-RU" sz="2000" u="sng" dirty="0" smtClean="0">
                <a:solidFill>
                  <a:srgbClr val="FF0000"/>
                </a:solidFill>
              </a:rPr>
              <a:t>Молча</a:t>
            </a:r>
            <a:r>
              <a:rPr lang="ru-RU" sz="2000" dirty="0" smtClean="0"/>
              <a:t> </a:t>
            </a:r>
            <a:r>
              <a:rPr lang="ru-RU" sz="2000" dirty="0"/>
              <a:t>он написал на песке: "Сегодня мой самый лучший друг дал мне пощёчину". </a:t>
            </a:r>
            <a:r>
              <a:rPr lang="ru-RU" sz="2000" dirty="0" smtClean="0"/>
              <a:t>	Друзья </a:t>
            </a:r>
            <a:r>
              <a:rPr lang="ru-RU" sz="2000" dirty="0"/>
              <a:t>продолжали свой путь, и вот они нашли озеро, в к...тором решили </a:t>
            </a:r>
            <a:r>
              <a:rPr lang="ru-RU" sz="2000" u="sng" dirty="0" smtClean="0">
                <a:solidFill>
                  <a:srgbClr val="FF0000"/>
                </a:solidFill>
              </a:rPr>
              <a:t>искупаться</a:t>
            </a:r>
            <a:r>
              <a:rPr lang="ru-RU" sz="2000" dirty="0" smtClean="0"/>
              <a:t>. Тот</a:t>
            </a:r>
            <a:r>
              <a:rPr lang="ru-RU" sz="2000" dirty="0"/>
              <a:t>, к...</a:t>
            </a:r>
            <a:r>
              <a:rPr lang="ru-RU" sz="2000" dirty="0" err="1"/>
              <a:t>торый</a:t>
            </a:r>
            <a:r>
              <a:rPr lang="ru-RU" sz="2000" dirty="0"/>
              <a:t> получил пощёчину, </a:t>
            </a:r>
            <a:r>
              <a:rPr lang="ru-RU" sz="2000" u="sng" dirty="0">
                <a:solidFill>
                  <a:srgbClr val="FF0000"/>
                </a:solidFill>
              </a:rPr>
              <a:t>едва</a:t>
            </a:r>
            <a:r>
              <a:rPr lang="ru-RU" sz="2000" dirty="0"/>
              <a:t> не утонул, а друг его спас. </a:t>
            </a:r>
          </a:p>
          <a:p>
            <a:r>
              <a:rPr lang="ru-RU" sz="2000" dirty="0"/>
              <a:t>Когда он пришёл в себя, то </a:t>
            </a:r>
            <a:r>
              <a:rPr lang="ru-RU" sz="2000" u="sng" dirty="0">
                <a:solidFill>
                  <a:srgbClr val="FF0000"/>
                </a:solidFill>
              </a:rPr>
              <a:t>высек</a:t>
            </a:r>
            <a:r>
              <a:rPr lang="ru-RU" sz="2000" dirty="0"/>
              <a:t> на камне: "Сегодня мой самый лучший друг спас мне жизнь". </a:t>
            </a:r>
          </a:p>
        </p:txBody>
      </p:sp>
      <p:sp>
        <p:nvSpPr>
          <p:cNvPr id="3" name="Прямоугольник 2"/>
          <p:cNvSpPr/>
          <p:nvPr/>
        </p:nvSpPr>
        <p:spPr>
          <a:xfrm>
            <a:off x="3313807" y="0"/>
            <a:ext cx="3308994" cy="923330"/>
          </a:xfrm>
          <a:prstGeom prst="rect">
            <a:avLst/>
          </a:prstGeom>
        </p:spPr>
        <p:txBody>
          <a:bodyPr wrap="square">
            <a:spAutoFit/>
          </a:bodyPr>
          <a:lstStyle/>
          <a:p>
            <a:pPr algn="ctr"/>
            <a:r>
              <a:rPr lang="ru-RU" sz="5400" i="1" dirty="0" smtClean="0">
                <a:solidFill>
                  <a:srgbClr val="C00000"/>
                </a:solidFill>
              </a:rPr>
              <a:t>Притча</a:t>
            </a:r>
            <a:endParaRPr lang="ru-RU" sz="5400" i="1" dirty="0">
              <a:solidFill>
                <a:srgbClr val="C00000"/>
              </a:solidFill>
            </a:endParaRPr>
          </a:p>
        </p:txBody>
      </p:sp>
      <p:pic>
        <p:nvPicPr>
          <p:cNvPr id="5122" name="Picture 2" descr="https://www.qahana.am/_qfiles/images/christian/1761961/9dc8d2843903b2572dbb3f8387aa582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7427" y="3919085"/>
            <a:ext cx="4373487" cy="353429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85360" y="3923853"/>
            <a:ext cx="5038725" cy="3170099"/>
          </a:xfrm>
          <a:prstGeom prst="rect">
            <a:avLst/>
          </a:prstGeom>
        </p:spPr>
        <p:txBody>
          <a:bodyPr>
            <a:spAutoFit/>
          </a:bodyPr>
          <a:lstStyle/>
          <a:p>
            <a:r>
              <a:rPr lang="ru-RU" sz="2000" dirty="0" smtClean="0"/>
              <a:t>	Первый спросил его: </a:t>
            </a:r>
          </a:p>
          <a:p>
            <a:r>
              <a:rPr lang="ru-RU" sz="2000" dirty="0" smtClean="0"/>
              <a:t>– Когда я тебя обидел, ты написал на песке, а теперь ты пишешь на камне. Почему? И друг ответил: </a:t>
            </a:r>
          </a:p>
          <a:p>
            <a:r>
              <a:rPr lang="ru-RU" sz="2000" dirty="0" smtClean="0"/>
              <a:t>– Когда кто(</a:t>
            </a:r>
            <a:r>
              <a:rPr lang="ru-RU" sz="2000" dirty="0" err="1" smtClean="0"/>
              <a:t>нибудь</a:t>
            </a:r>
            <a:r>
              <a:rPr lang="ru-RU" sz="2000" dirty="0" smtClean="0"/>
              <a:t>) нас обижает, мы должны написать это на песке, чтобы ветры могли стереть вашу надпись. Но когда кто(либо) делает что(то) хорошее, мы должны высечь это на камне, чтобы н...какой ветер не смог бы стереть это. </a:t>
            </a:r>
            <a:endParaRPr lang="ru-RU" sz="2000" dirty="0"/>
          </a:p>
        </p:txBody>
      </p:sp>
    </p:spTree>
    <p:extLst>
      <p:ext uri="{BB962C8B-B14F-4D97-AF65-F5344CB8AC3E}">
        <p14:creationId xmlns:p14="http://schemas.microsoft.com/office/powerpoint/2010/main" val="23040457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48024" y="395461"/>
            <a:ext cx="5472608" cy="707886"/>
          </a:xfrm>
          <a:prstGeom prst="rect">
            <a:avLst/>
          </a:prstGeom>
          <a:noFill/>
        </p:spPr>
        <p:txBody>
          <a:bodyPr wrap="square" rtlCol="0">
            <a:spAutoFit/>
          </a:bodyPr>
          <a:lstStyle/>
          <a:p>
            <a:pPr algn="ctr"/>
            <a:r>
              <a:rPr lang="ru-RU" sz="4000" i="1" dirty="0" smtClean="0">
                <a:solidFill>
                  <a:srgbClr val="C00000"/>
                </a:solidFill>
              </a:rPr>
              <a:t>Вопросы</a:t>
            </a:r>
            <a:endParaRPr lang="ru-RU" sz="4000" i="1" dirty="0">
              <a:solidFill>
                <a:srgbClr val="C00000"/>
              </a:solidFill>
            </a:endParaRPr>
          </a:p>
        </p:txBody>
      </p:sp>
      <p:sp>
        <p:nvSpPr>
          <p:cNvPr id="3" name="Rectangle 1"/>
          <p:cNvSpPr>
            <a:spLocks noChangeArrowheads="1"/>
          </p:cNvSpPr>
          <p:nvPr/>
        </p:nvSpPr>
        <p:spPr bwMode="auto">
          <a:xfrm>
            <a:off x="72008" y="1422439"/>
            <a:ext cx="10008864" cy="5293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1" fontAlgn="base" latinLnBrk="0" hangingPunct="1">
              <a:lnSpc>
                <a:spcPct val="100000"/>
              </a:lnSpc>
              <a:spcBef>
                <a:spcPct val="0"/>
              </a:spcBef>
              <a:spcAft>
                <a:spcPct val="0"/>
              </a:spcAft>
              <a:buClrTx/>
              <a:buSzTx/>
              <a:buFontTx/>
              <a:buChar char="-"/>
              <a:tabLst/>
            </a:pPr>
            <a:r>
              <a:rPr kumimoji="0" lang="ru-RU" altLang="ru-RU" sz="2600" b="0" i="0" u="none" strike="noStrike" cap="none" normalizeH="0" baseline="0" dirty="0" smtClean="0">
                <a:ln>
                  <a:noFill/>
                </a:ln>
                <a:solidFill>
                  <a:schemeClr val="tx1"/>
                </a:solidFill>
                <a:effectLst/>
                <a:cs typeface="Arial" charset="0"/>
              </a:rPr>
              <a:t>Что</a:t>
            </a:r>
            <a:r>
              <a:rPr kumimoji="0" lang="ru-RU" altLang="ru-RU" sz="2600" b="0" i="0" u="none" strike="noStrike" cap="none" normalizeH="0" dirty="0" smtClean="0">
                <a:ln>
                  <a:noFill/>
                </a:ln>
                <a:solidFill>
                  <a:schemeClr val="tx1"/>
                </a:solidFill>
                <a:effectLst/>
                <a:cs typeface="Arial" charset="0"/>
              </a:rPr>
              <a:t> такое притча?</a:t>
            </a:r>
          </a:p>
          <a:p>
            <a:pPr marL="342900" indent="-342900" fontAlgn="base">
              <a:spcBef>
                <a:spcPct val="0"/>
              </a:spcBef>
              <a:spcAft>
                <a:spcPct val="0"/>
              </a:spcAft>
              <a:buFontTx/>
              <a:buChar char="-"/>
            </a:pPr>
            <a:r>
              <a:rPr lang="ru-RU" altLang="ru-RU" sz="2600" dirty="0" smtClean="0">
                <a:cs typeface="Arial" charset="0"/>
              </a:rPr>
              <a:t>Чему </a:t>
            </a:r>
            <a:r>
              <a:rPr lang="ru-RU" altLang="ru-RU" sz="2600" dirty="0">
                <a:cs typeface="Arial" charset="0"/>
              </a:rPr>
              <a:t>учит</a:t>
            </a:r>
            <a:r>
              <a:rPr lang="ru-RU" altLang="ru-RU" sz="2600" dirty="0" smtClean="0">
                <a:cs typeface="Arial" charset="0"/>
              </a:rPr>
              <a:t>?</a:t>
            </a:r>
          </a:p>
          <a:p>
            <a:pPr marL="342900" indent="-342900" fontAlgn="base">
              <a:spcBef>
                <a:spcPct val="0"/>
              </a:spcBef>
              <a:spcAft>
                <a:spcPct val="0"/>
              </a:spcAft>
              <a:buFontTx/>
              <a:buChar char="-"/>
            </a:pPr>
            <a:r>
              <a:rPr lang="ru-RU" altLang="ru-RU" sz="2600" dirty="0" smtClean="0">
                <a:cs typeface="Arial" charset="0"/>
              </a:rPr>
              <a:t>Какой текст по стилю? (Научный или художественный?)</a:t>
            </a:r>
          </a:p>
          <a:p>
            <a:pPr marL="342900" indent="-342900" fontAlgn="base">
              <a:spcBef>
                <a:spcPct val="0"/>
              </a:spcBef>
              <a:spcAft>
                <a:spcPct val="0"/>
              </a:spcAft>
              <a:buFontTx/>
              <a:buChar char="-"/>
            </a:pPr>
            <a:r>
              <a:rPr kumimoji="0" lang="ru-RU" altLang="ru-RU" sz="2600" b="0" i="0" u="none" strike="noStrike" cap="none" normalizeH="0" baseline="0" dirty="0" smtClean="0">
                <a:ln>
                  <a:noFill/>
                </a:ln>
                <a:solidFill>
                  <a:schemeClr val="tx1"/>
                </a:solidFill>
                <a:effectLst/>
                <a:cs typeface="Arial" charset="0"/>
              </a:rPr>
              <a:t>В тексте</a:t>
            </a:r>
            <a:r>
              <a:rPr kumimoji="0" lang="ru-RU" altLang="ru-RU" sz="2600" b="0" i="0" u="none" strike="noStrike" cap="none" normalizeH="0" dirty="0" smtClean="0">
                <a:ln>
                  <a:noFill/>
                </a:ln>
                <a:solidFill>
                  <a:schemeClr val="tx1"/>
                </a:solidFill>
                <a:effectLst/>
                <a:cs typeface="Arial" charset="0"/>
              </a:rPr>
              <a:t> о чем-то рассказывается или описывается?</a:t>
            </a:r>
          </a:p>
          <a:p>
            <a:pPr marL="342900" indent="-342900" fontAlgn="base">
              <a:spcBef>
                <a:spcPct val="0"/>
              </a:spcBef>
              <a:spcAft>
                <a:spcPct val="0"/>
              </a:spcAft>
              <a:buFontTx/>
              <a:buChar char="-"/>
            </a:pPr>
            <a:r>
              <a:rPr lang="ru-RU" altLang="ru-RU" sz="2600" dirty="0">
                <a:cs typeface="Arial" charset="0"/>
              </a:rPr>
              <a:t>С кем из путников вам бы хотелось дружить и почему</a:t>
            </a:r>
            <a:r>
              <a:rPr lang="ru-RU" altLang="ru-RU" sz="2600" dirty="0" smtClean="0">
                <a:cs typeface="Arial" charset="0"/>
              </a:rPr>
              <a:t>?</a:t>
            </a:r>
          </a:p>
          <a:p>
            <a:pPr marL="342900" indent="-342900" fontAlgn="base">
              <a:spcBef>
                <a:spcPct val="0"/>
              </a:spcBef>
              <a:spcAft>
                <a:spcPct val="0"/>
              </a:spcAft>
              <a:buFontTx/>
              <a:buChar char="-"/>
            </a:pPr>
            <a:r>
              <a:rPr lang="ru-RU" altLang="ru-RU" sz="2600" dirty="0">
                <a:cs typeface="Arial" charset="0"/>
              </a:rPr>
              <a:t>Найдите предложения, в которых заключена основная мысль текста</a:t>
            </a:r>
            <a:r>
              <a:rPr lang="ru-RU" altLang="ru-RU" sz="2600" dirty="0" smtClean="0">
                <a:cs typeface="Arial" charset="0"/>
              </a:rPr>
              <a:t>.</a:t>
            </a:r>
            <a:endParaRPr lang="ru-RU" altLang="ru-RU" sz="2600" dirty="0">
              <a:cs typeface="Arial" charset="0"/>
            </a:endParaRPr>
          </a:p>
          <a:p>
            <a:pPr marL="342900" indent="-342900" fontAlgn="base">
              <a:spcBef>
                <a:spcPct val="0"/>
              </a:spcBef>
              <a:spcAft>
                <a:spcPct val="0"/>
              </a:spcAft>
              <a:buFontTx/>
              <a:buChar char="-"/>
            </a:pPr>
            <a:r>
              <a:rPr lang="ru-RU" altLang="ru-RU" sz="2600" dirty="0">
                <a:cs typeface="Arial" charset="0"/>
              </a:rPr>
              <a:t>Сформулируйте основную мысль </a:t>
            </a:r>
            <a:r>
              <a:rPr lang="ru-RU" altLang="ru-RU" sz="2600" dirty="0" smtClean="0">
                <a:cs typeface="Arial" charset="0"/>
              </a:rPr>
              <a:t>текста</a:t>
            </a:r>
            <a:endParaRPr lang="ru-RU" altLang="ru-RU" sz="2600" dirty="0">
              <a:cs typeface="Arial" charset="0"/>
            </a:endParaRPr>
          </a:p>
          <a:p>
            <a:pPr marL="342900" indent="-342900" fontAlgn="base">
              <a:spcBef>
                <a:spcPct val="0"/>
              </a:spcBef>
              <a:spcAft>
                <a:spcPct val="0"/>
              </a:spcAft>
              <a:buFontTx/>
              <a:buChar char="-"/>
            </a:pPr>
            <a:r>
              <a:rPr lang="ru-RU" altLang="ru-RU" sz="2600" dirty="0">
                <a:cs typeface="Arial" charset="0"/>
              </a:rPr>
              <a:t>Продолжите самостоятельно фразу: «Настоящий друг- это</a:t>
            </a:r>
            <a:r>
              <a:rPr lang="ru-RU" altLang="ru-RU" sz="2600" dirty="0" smtClean="0">
                <a:cs typeface="Arial" charset="0"/>
              </a:rPr>
              <a:t>...»</a:t>
            </a:r>
          </a:p>
          <a:p>
            <a:pPr marL="342900" indent="-342900" fontAlgn="base">
              <a:spcBef>
                <a:spcPct val="0"/>
              </a:spcBef>
              <a:spcAft>
                <a:spcPct val="0"/>
              </a:spcAft>
              <a:buFontTx/>
              <a:buChar char="-"/>
            </a:pPr>
            <a:r>
              <a:rPr lang="ru-RU" altLang="ru-RU" sz="2600" dirty="0" smtClean="0">
                <a:cs typeface="Arial" charset="0"/>
              </a:rPr>
              <a:t>Какие известные  разряды местоимений вам встретились?</a:t>
            </a:r>
          </a:p>
          <a:p>
            <a:pPr marL="342900" indent="-342900" fontAlgn="base">
              <a:spcBef>
                <a:spcPct val="0"/>
              </a:spcBef>
              <a:spcAft>
                <a:spcPct val="0"/>
              </a:spcAft>
              <a:buFontTx/>
              <a:buChar char="-"/>
            </a:pPr>
            <a:r>
              <a:rPr kumimoji="0" lang="ru-RU" altLang="ru-RU" sz="2600" b="0" i="0" u="none" strike="noStrike" cap="none" normalizeH="0" baseline="0" dirty="0" smtClean="0">
                <a:ln>
                  <a:noFill/>
                </a:ln>
                <a:solidFill>
                  <a:schemeClr val="tx1"/>
                </a:solidFill>
                <a:effectLst/>
                <a:cs typeface="Arial" charset="0"/>
              </a:rPr>
              <a:t>Найдите в тексте предложения, где есть местоимение</a:t>
            </a:r>
            <a:r>
              <a:rPr kumimoji="0" lang="ru-RU" altLang="ru-RU" sz="2600" b="0" i="0" u="none" strike="noStrike" cap="none" normalizeH="0" dirty="0" smtClean="0">
                <a:ln>
                  <a:noFill/>
                </a:ln>
                <a:solidFill>
                  <a:schemeClr val="tx1"/>
                </a:solidFill>
                <a:effectLst/>
                <a:cs typeface="Arial" charset="0"/>
              </a:rPr>
              <a:t> «его»</a:t>
            </a:r>
          </a:p>
          <a:p>
            <a:pPr marL="342900" indent="-342900" fontAlgn="base">
              <a:spcBef>
                <a:spcPct val="0"/>
              </a:spcBef>
              <a:spcAft>
                <a:spcPct val="0"/>
              </a:spcAft>
              <a:buFontTx/>
              <a:buChar char="-"/>
            </a:pPr>
            <a:r>
              <a:rPr lang="ru-RU" altLang="ru-RU" sz="2600" baseline="0" dirty="0" smtClean="0">
                <a:cs typeface="Arial" charset="0"/>
              </a:rPr>
              <a:t>Чем эти</a:t>
            </a:r>
            <a:r>
              <a:rPr lang="ru-RU" altLang="ru-RU" sz="2600" dirty="0" smtClean="0">
                <a:cs typeface="Arial" charset="0"/>
              </a:rPr>
              <a:t> местоимения отличаются друг от друга?</a:t>
            </a:r>
            <a:endParaRPr kumimoji="0" lang="ru-RU" altLang="ru-RU" sz="2600" b="0" i="0" u="none" strike="noStrike" cap="none" normalizeH="0" baseline="0" dirty="0" smtClean="0">
              <a:ln>
                <a:noFill/>
              </a:ln>
              <a:solidFill>
                <a:schemeClr val="tx1"/>
              </a:solidFill>
              <a:effectLst/>
              <a:cs typeface="Arial" charset="0"/>
            </a:endParaRPr>
          </a:p>
        </p:txBody>
      </p:sp>
    </p:spTree>
    <p:extLst>
      <p:ext uri="{BB962C8B-B14F-4D97-AF65-F5344CB8AC3E}">
        <p14:creationId xmlns:p14="http://schemas.microsoft.com/office/powerpoint/2010/main" val="29924578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431800" y="2642225"/>
            <a:ext cx="9073008"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ru-RU" altLang="ru-RU" sz="2400" b="0" i="0" u="none" strike="noStrike" cap="none" normalizeH="0" baseline="0" dirty="0" smtClean="0">
                <a:ln>
                  <a:noFill/>
                </a:ln>
                <a:solidFill>
                  <a:srgbClr val="000000"/>
                </a:solidFill>
                <a:effectLst/>
                <a:cs typeface="Arial" charset="0"/>
              </a:rPr>
              <a:t>1)Важно чётко понимать свою, ____(мы),___(я) ответственность за всё, что оказалась  способна совершить наша </a:t>
            </a:r>
            <a:r>
              <a:rPr kumimoji="0" lang="ru-RU" altLang="ru-RU" sz="2400" b="1" i="0" u="none" strike="noStrike" cap="none" normalizeH="0" baseline="0" dirty="0" smtClean="0">
                <a:ln>
                  <a:noFill/>
                </a:ln>
                <a:solidFill>
                  <a:srgbClr val="FF0000"/>
                </a:solidFill>
                <a:effectLst/>
                <a:cs typeface="Arial" charset="0"/>
              </a:rPr>
              <a:t>Родина</a:t>
            </a:r>
            <a:r>
              <a:rPr kumimoji="0" lang="ru-RU" altLang="ru-RU" sz="2400" b="0" i="0" u="none" strike="noStrike" cap="none" normalizeH="0" baseline="0" dirty="0" smtClean="0">
                <a:ln>
                  <a:noFill/>
                </a:ln>
                <a:solidFill>
                  <a:srgbClr val="000000"/>
                </a:solidFill>
                <a:effectLst/>
                <a:cs typeface="Arial" charset="0"/>
              </a:rPr>
              <a:t>. </a:t>
            </a:r>
            <a:endParaRPr kumimoji="0" lang="ru-RU" altLang="ru-RU" sz="1400" b="0" i="0" u="none" strike="noStrike" cap="none" normalizeH="0" baseline="0" dirty="0" smtClean="0">
              <a:ln>
                <a:noFill/>
              </a:ln>
              <a:solidFill>
                <a:schemeClr val="tx1"/>
              </a:solidFill>
              <a:effectLst/>
              <a:cs typeface="Arial"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altLang="ru-RU" sz="2400" b="0" i="0" u="none" strike="noStrike" cap="none" normalizeH="0" baseline="0" dirty="0" smtClean="0">
                <a:ln>
                  <a:noFill/>
                </a:ln>
                <a:solidFill>
                  <a:srgbClr val="000000"/>
                </a:solidFill>
                <a:effectLst/>
                <a:cs typeface="Arial" charset="0"/>
              </a:rPr>
              <a:t>2</a:t>
            </a:r>
            <a:r>
              <a:rPr kumimoji="0" lang="en-US" altLang="ru-RU" sz="2400" b="0" i="0" u="none" strike="noStrike" cap="none" normalizeH="0" baseline="0" dirty="0" smtClean="0">
                <a:ln>
                  <a:noFill/>
                </a:ln>
                <a:solidFill>
                  <a:srgbClr val="000000"/>
                </a:solidFill>
                <a:effectLst/>
                <a:cs typeface="Arial" charset="0"/>
              </a:rPr>
              <a:t>)</a:t>
            </a:r>
            <a:r>
              <a:rPr kumimoji="0" lang="ru-RU" altLang="ru-RU" sz="2400" b="0" i="0" u="none" strike="noStrike" cap="none" normalizeH="0" baseline="0" dirty="0" smtClean="0">
                <a:ln>
                  <a:noFill/>
                </a:ln>
                <a:solidFill>
                  <a:srgbClr val="000000"/>
                </a:solidFill>
                <a:effectLst/>
                <a:cs typeface="Arial" charset="0"/>
              </a:rPr>
              <a:t> А Родина</a:t>
            </a:r>
            <a:r>
              <a:rPr kumimoji="0" lang="ru-RU" altLang="ru-RU" sz="2400" b="0" i="0" u="none" strike="noStrike" cap="none" normalizeH="0" dirty="0" smtClean="0">
                <a:ln>
                  <a:noFill/>
                </a:ln>
                <a:solidFill>
                  <a:srgbClr val="000000"/>
                </a:solidFill>
                <a:effectLst/>
                <a:cs typeface="Arial" charset="0"/>
              </a:rPr>
              <a:t> у ______(я) особенная: село знаменитое, у _________(он) потрясающая история. (Владимир Плотников)</a:t>
            </a:r>
            <a:endParaRPr kumimoji="0" lang="ru-RU" altLang="ru-RU" sz="1400" b="0" i="0" u="none" strike="noStrike" cap="none" normalizeH="0" baseline="0" dirty="0" smtClean="0">
              <a:ln>
                <a:noFill/>
              </a:ln>
              <a:solidFill>
                <a:schemeClr val="tx1"/>
              </a:solidFill>
              <a:effectLst/>
              <a:cs typeface="Arial" charset="0"/>
            </a:endParaRPr>
          </a:p>
        </p:txBody>
      </p:sp>
      <p:sp>
        <p:nvSpPr>
          <p:cNvPr id="3" name="TextBox 2"/>
          <p:cNvSpPr txBox="1"/>
          <p:nvPr/>
        </p:nvSpPr>
        <p:spPr>
          <a:xfrm>
            <a:off x="3528144" y="356145"/>
            <a:ext cx="3168352" cy="1015663"/>
          </a:xfrm>
          <a:prstGeom prst="rect">
            <a:avLst/>
          </a:prstGeom>
          <a:noFill/>
        </p:spPr>
        <p:txBody>
          <a:bodyPr wrap="square" rtlCol="0">
            <a:spAutoFit/>
          </a:bodyPr>
          <a:lstStyle/>
          <a:p>
            <a:r>
              <a:rPr lang="ru-RU" sz="6000" i="1" dirty="0" smtClean="0">
                <a:solidFill>
                  <a:srgbClr val="C00000"/>
                </a:solidFill>
              </a:rPr>
              <a:t>Задание</a:t>
            </a:r>
            <a:endParaRPr lang="ru-RU" sz="6000" i="1" dirty="0">
              <a:solidFill>
                <a:srgbClr val="C00000"/>
              </a:solidFill>
            </a:endParaRPr>
          </a:p>
        </p:txBody>
      </p:sp>
      <p:sp>
        <p:nvSpPr>
          <p:cNvPr id="4" name="TextBox 3"/>
          <p:cNvSpPr txBox="1"/>
          <p:nvPr/>
        </p:nvSpPr>
        <p:spPr>
          <a:xfrm>
            <a:off x="1277832" y="1331565"/>
            <a:ext cx="7722920" cy="523220"/>
          </a:xfrm>
          <a:prstGeom prst="rect">
            <a:avLst/>
          </a:prstGeom>
          <a:noFill/>
        </p:spPr>
        <p:txBody>
          <a:bodyPr wrap="square" rtlCol="0">
            <a:spAutoFit/>
          </a:bodyPr>
          <a:lstStyle/>
          <a:p>
            <a:pPr algn="ctr"/>
            <a:r>
              <a:rPr lang="ru-RU" sz="2800" dirty="0" smtClean="0"/>
              <a:t>Употреби местоимения в нужной форме</a:t>
            </a:r>
            <a:endParaRPr lang="ru-RU" sz="2800" dirty="0"/>
          </a:p>
        </p:txBody>
      </p:sp>
      <p:sp>
        <p:nvSpPr>
          <p:cNvPr id="5" name="TextBox 4"/>
          <p:cNvSpPr txBox="1"/>
          <p:nvPr/>
        </p:nvSpPr>
        <p:spPr>
          <a:xfrm>
            <a:off x="3312120" y="2088881"/>
            <a:ext cx="3204356" cy="584775"/>
          </a:xfrm>
          <a:prstGeom prst="rect">
            <a:avLst/>
          </a:prstGeom>
          <a:noFill/>
        </p:spPr>
        <p:txBody>
          <a:bodyPr wrap="square" rtlCol="0">
            <a:spAutoFit/>
          </a:bodyPr>
          <a:lstStyle/>
          <a:p>
            <a:pPr algn="ctr"/>
            <a:r>
              <a:rPr lang="ru-RU" sz="3200" dirty="0" smtClean="0"/>
              <a:t>1 вариант</a:t>
            </a:r>
            <a:endParaRPr lang="ru-RU" sz="3200" dirty="0"/>
          </a:p>
        </p:txBody>
      </p:sp>
      <p:sp>
        <p:nvSpPr>
          <p:cNvPr id="6" name="Прямоугольник 5"/>
          <p:cNvSpPr/>
          <p:nvPr/>
        </p:nvSpPr>
        <p:spPr>
          <a:xfrm>
            <a:off x="536802" y="5378529"/>
            <a:ext cx="8895998" cy="1569660"/>
          </a:xfrm>
          <a:prstGeom prst="rect">
            <a:avLst/>
          </a:prstGeom>
        </p:spPr>
        <p:txBody>
          <a:bodyPr wrap="square">
            <a:spAutoFit/>
          </a:bodyPr>
          <a:lstStyle/>
          <a:p>
            <a:r>
              <a:rPr lang="ru-RU" sz="2400" dirty="0" smtClean="0"/>
              <a:t>1)___ </a:t>
            </a:r>
            <a:r>
              <a:rPr lang="ru-RU" sz="2400" dirty="0"/>
              <a:t>(я) друг – ____ (ты) друг . </a:t>
            </a:r>
            <a:endParaRPr lang="ru-RU" sz="2400" dirty="0" smtClean="0"/>
          </a:p>
          <a:p>
            <a:r>
              <a:rPr lang="ru-RU" sz="2400" dirty="0" smtClean="0"/>
              <a:t>2) </a:t>
            </a:r>
            <a:r>
              <a:rPr lang="ru-RU" sz="2400" dirty="0"/>
              <a:t>Горе с ____(ты), беда без ____ (ты) (пословица). </a:t>
            </a:r>
            <a:endParaRPr lang="ru-RU" sz="2400" dirty="0" smtClean="0"/>
          </a:p>
          <a:p>
            <a:r>
              <a:rPr lang="ru-RU" sz="2400" dirty="0" smtClean="0"/>
              <a:t>3) </a:t>
            </a:r>
            <a:r>
              <a:rPr lang="ru-RU" sz="2400" dirty="0"/>
              <a:t>С ___(кто) хлеб-соль водишь, на ___(тот) и походишь (пословица) .</a:t>
            </a:r>
          </a:p>
        </p:txBody>
      </p:sp>
      <p:sp>
        <p:nvSpPr>
          <p:cNvPr id="7" name="Прямоугольник 6"/>
          <p:cNvSpPr/>
          <p:nvPr/>
        </p:nvSpPr>
        <p:spPr>
          <a:xfrm>
            <a:off x="3694893" y="4427909"/>
            <a:ext cx="2425539" cy="584775"/>
          </a:xfrm>
          <a:prstGeom prst="rect">
            <a:avLst/>
          </a:prstGeom>
        </p:spPr>
        <p:txBody>
          <a:bodyPr wrap="square">
            <a:spAutoFit/>
          </a:bodyPr>
          <a:lstStyle/>
          <a:p>
            <a:pPr algn="ctr"/>
            <a:r>
              <a:rPr lang="ru-RU" sz="3200" dirty="0" smtClean="0"/>
              <a:t>2 вариант</a:t>
            </a:r>
            <a:endParaRPr lang="ru-RU" sz="3200" dirty="0"/>
          </a:p>
        </p:txBody>
      </p:sp>
    </p:spTree>
    <p:extLst>
      <p:ext uri="{BB962C8B-B14F-4D97-AF65-F5344CB8AC3E}">
        <p14:creationId xmlns:p14="http://schemas.microsoft.com/office/powerpoint/2010/main" val="21143975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page1">
    <p:spTree>
      <p:nvGrpSpPr>
        <p:cNvPr id="1" name=""/>
        <p:cNvGrpSpPr/>
        <p:nvPr/>
      </p:nvGrpSpPr>
      <p:grpSpPr>
        <a:xfrm>
          <a:off x="0" y="0"/>
          <a:ext cx="0" cy="0"/>
          <a:chOff x="0" y="0"/>
          <a:chExt cx="0" cy="0"/>
        </a:xfrm>
      </p:grpSpPr>
      <p:sp>
        <p:nvSpPr>
          <p:cNvPr id="5" name="TextBox 4"/>
          <p:cNvSpPr txBox="1"/>
          <p:nvPr/>
        </p:nvSpPr>
        <p:spPr>
          <a:xfrm>
            <a:off x="503808" y="179437"/>
            <a:ext cx="9268120" cy="2800767"/>
          </a:xfrm>
          <a:prstGeom prst="rect">
            <a:avLst/>
          </a:prstGeom>
          <a:noFill/>
        </p:spPr>
        <p:txBody>
          <a:bodyPr wrap="square" rtlCol="0">
            <a:spAutoFit/>
          </a:bodyPr>
          <a:lstStyle/>
          <a:p>
            <a:pPr algn="r"/>
            <a:r>
              <a:rPr lang="ru-RU" sz="4400" i="1" dirty="0" smtClean="0">
                <a:solidFill>
                  <a:srgbClr val="C00000"/>
                </a:solidFill>
              </a:rPr>
              <a:t>Я о себе такого мнения:</a:t>
            </a:r>
          </a:p>
          <a:p>
            <a:pPr algn="r"/>
            <a:r>
              <a:rPr lang="ru-RU" sz="4400" i="1" dirty="0" smtClean="0">
                <a:solidFill>
                  <a:srgbClr val="C00000"/>
                </a:solidFill>
              </a:rPr>
              <a:t>Огромна роль </a:t>
            </a:r>
            <a:r>
              <a:rPr lang="ru-RU" sz="4400" i="1" dirty="0" smtClean="0">
                <a:solidFill>
                  <a:srgbClr val="0070C0"/>
                </a:solidFill>
              </a:rPr>
              <a:t>местоимения</a:t>
            </a:r>
            <a:r>
              <a:rPr lang="ru-RU" sz="4400" i="1" dirty="0" smtClean="0">
                <a:solidFill>
                  <a:srgbClr val="C00000"/>
                </a:solidFill>
              </a:rPr>
              <a:t>!</a:t>
            </a:r>
          </a:p>
          <a:p>
            <a:pPr algn="r"/>
            <a:r>
              <a:rPr lang="ru-RU" sz="4400" i="1" dirty="0" smtClean="0">
                <a:solidFill>
                  <a:srgbClr val="C00000"/>
                </a:solidFill>
              </a:rPr>
              <a:t>Я делу отдаюсь сполна:</a:t>
            </a:r>
          </a:p>
          <a:p>
            <a:pPr algn="r"/>
            <a:r>
              <a:rPr lang="ru-RU" sz="4400" i="1" dirty="0" smtClean="0">
                <a:solidFill>
                  <a:srgbClr val="C00000"/>
                </a:solidFill>
              </a:rPr>
              <a:t>Я заменяю имена.</a:t>
            </a:r>
          </a:p>
        </p:txBody>
      </p:sp>
      <p:pic>
        <p:nvPicPr>
          <p:cNvPr id="6146" name="Picture 2" descr="http://www.prek-8.com/images/cc3%20(2).jpg"/>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99271" l="792" r="100000">
                        <a14:foregroundMark x1="18218" y1="24375" x2="15446" y2="28542"/>
                        <a14:foregroundMark x1="38812" y1="15521" x2="30891" y2="50208"/>
                        <a14:foregroundMark x1="47525" y1="24375" x2="47822" y2="52708"/>
                        <a14:foregroundMark x1="27327" y1="23438" x2="32079" y2="52083"/>
                        <a14:foregroundMark x1="69703" y1="41875" x2="88416" y2="36771"/>
                        <a14:foregroundMark x1="64851" y1="84583" x2="43069" y2="61354"/>
                        <a14:foregroundMark x1="8515" y1="68646" x2="29406" y2="60417"/>
                        <a14:foregroundMark x1="24851" y1="85833" x2="33366" y2="64792"/>
                        <a14:foregroundMark x1="31188" y1="29167" x2="44257" y2="47917"/>
                        <a14:foregroundMark x1="42376" y1="64167" x2="52376" y2="50521"/>
                        <a14:foregroundMark x1="53960" y1="57188" x2="43960" y2="20521"/>
                        <a14:foregroundMark x1="54257" y1="35833" x2="53366" y2="45104"/>
                        <a14:foregroundMark x1="57525" y1="32396" x2="35149" y2="35208"/>
                        <a14:foregroundMark x1="29703" y1="32083" x2="35446" y2="40938"/>
                        <a14:foregroundMark x1="50891" y1="20938" x2="53960" y2="36146"/>
                        <a14:foregroundMark x1="40891" y1="38125" x2="46931" y2="44167"/>
                        <a14:foregroundMark x1="40891" y1="55937" x2="35743" y2="42813"/>
                        <a14:foregroundMark x1="42376" y1="26667" x2="45149" y2="46667"/>
                        <a14:foregroundMark x1="59703" y1="29479" x2="54554" y2="26979"/>
                        <a14:foregroundMark x1="43069" y1="52396" x2="41485" y2="44479"/>
                      </a14:backgroundRemoval>
                    </a14:imgEffect>
                  </a14:imgLayer>
                </a14:imgProps>
              </a:ext>
              <a:ext uri="{28A0092B-C50C-407E-A947-70E740481C1C}">
                <a14:useLocalDpi xmlns:a14="http://schemas.microsoft.com/office/drawing/2010/main" val="0"/>
              </a:ext>
            </a:extLst>
          </a:blip>
          <a:srcRect/>
          <a:stretch>
            <a:fillRect/>
          </a:stretch>
        </p:blipFill>
        <p:spPr bwMode="auto">
          <a:xfrm>
            <a:off x="341486" y="2404321"/>
            <a:ext cx="5130874" cy="48784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431800" y="1397759"/>
            <a:ext cx="9217024" cy="5693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altLang="ru-RU" sz="2800" dirty="0" smtClean="0">
                <a:solidFill>
                  <a:srgbClr val="000000"/>
                </a:solidFill>
                <a:cs typeface="Arial" charset="0"/>
              </a:rPr>
              <a:t>1 Вариант</a:t>
            </a:r>
            <a:endParaRPr kumimoji="0" lang="ru-RU" altLang="ru-RU" sz="2800" b="0" i="0" u="none" strike="noStrike" cap="none" normalizeH="0" baseline="0" dirty="0" smtClean="0">
              <a:ln>
                <a:noFill/>
              </a:ln>
              <a:solidFill>
                <a:srgbClr val="000000"/>
              </a:solidFill>
              <a:effectLst/>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altLang="ru-RU" sz="2800" dirty="0">
              <a:solidFill>
                <a:srgbClr val="000000"/>
              </a:solidFill>
              <a:cs typeface="Arial" charset="0"/>
            </a:endParaRPr>
          </a:p>
          <a:p>
            <a:pPr marR="0" lvl="0" algn="l" defTabSz="914400" rtl="0" eaLnBrk="1" fontAlgn="base" latinLnBrk="0" hangingPunct="1">
              <a:lnSpc>
                <a:spcPct val="100000"/>
              </a:lnSpc>
              <a:spcBef>
                <a:spcPct val="0"/>
              </a:spcBef>
              <a:spcAft>
                <a:spcPct val="0"/>
              </a:spcAft>
              <a:buClrTx/>
              <a:buSzTx/>
              <a:tabLst/>
            </a:pPr>
            <a:r>
              <a:rPr kumimoji="0" lang="ru-RU" altLang="ru-RU" sz="2800" b="0" i="0" u="none" strike="noStrike" cap="none" normalizeH="0" baseline="0" dirty="0" smtClean="0">
                <a:ln>
                  <a:noFill/>
                </a:ln>
                <a:solidFill>
                  <a:srgbClr val="000000"/>
                </a:solidFill>
                <a:effectLst/>
                <a:cs typeface="Arial" charset="0"/>
              </a:rPr>
              <a:t>1. Важно четко сознавать</a:t>
            </a:r>
            <a:r>
              <a:rPr kumimoji="0" lang="ru-RU" altLang="ru-RU" sz="2800" b="0" i="0" u="none" strike="noStrike" cap="none" normalizeH="0" dirty="0" smtClean="0">
                <a:ln>
                  <a:noFill/>
                </a:ln>
                <a:solidFill>
                  <a:srgbClr val="000000"/>
                </a:solidFill>
                <a:effectLst/>
                <a:cs typeface="Arial" charset="0"/>
              </a:rPr>
              <a:t> свою, нашу, мою ответственность за все, что оказалась способна совершить наша </a:t>
            </a:r>
            <a:r>
              <a:rPr kumimoji="0" lang="ru-RU" altLang="ru-RU" sz="2800" b="0" i="0" u="none" strike="noStrike" cap="none" normalizeH="0" dirty="0" smtClean="0">
                <a:ln>
                  <a:noFill/>
                </a:ln>
                <a:solidFill>
                  <a:srgbClr val="FF0000"/>
                </a:solidFill>
                <a:effectLst/>
                <a:cs typeface="Arial" charset="0"/>
              </a:rPr>
              <a:t>Родина</a:t>
            </a:r>
            <a:r>
              <a:rPr kumimoji="0" lang="ru-RU" altLang="ru-RU" sz="2800" b="0" i="0" u="none" strike="noStrike" cap="none" normalizeH="0" dirty="0" smtClean="0">
                <a:ln>
                  <a:noFill/>
                </a:ln>
                <a:solidFill>
                  <a:srgbClr val="000000"/>
                </a:solidFill>
                <a:effectLst/>
                <a:cs typeface="Arial" charset="0"/>
              </a:rPr>
              <a:t>.</a:t>
            </a:r>
            <a:r>
              <a:rPr lang="ru-RU" altLang="ru-RU" sz="2800" dirty="0" smtClean="0">
                <a:solidFill>
                  <a:srgbClr val="000000"/>
                </a:solidFill>
                <a:cs typeface="Arial" charset="0"/>
              </a:rPr>
              <a:t> </a:t>
            </a:r>
          </a:p>
          <a:p>
            <a:pPr marR="0" lvl="0" algn="l" defTabSz="914400" rtl="0" eaLnBrk="1" fontAlgn="base" latinLnBrk="0" hangingPunct="1">
              <a:lnSpc>
                <a:spcPct val="100000"/>
              </a:lnSpc>
              <a:spcBef>
                <a:spcPct val="0"/>
              </a:spcBef>
              <a:spcAft>
                <a:spcPct val="0"/>
              </a:spcAft>
              <a:buClrTx/>
              <a:buSzTx/>
              <a:tabLst/>
            </a:pPr>
            <a:r>
              <a:rPr lang="ru-RU" altLang="ru-RU" sz="2800" dirty="0" smtClean="0">
                <a:solidFill>
                  <a:srgbClr val="000000"/>
                </a:solidFill>
                <a:cs typeface="Arial" charset="0"/>
              </a:rPr>
              <a:t>2. А </a:t>
            </a:r>
            <a:r>
              <a:rPr lang="ru-RU" altLang="ru-RU" sz="2800" dirty="0" smtClean="0">
                <a:solidFill>
                  <a:srgbClr val="FF0000"/>
                </a:solidFill>
                <a:cs typeface="Arial" charset="0"/>
              </a:rPr>
              <a:t>Родина</a:t>
            </a:r>
            <a:r>
              <a:rPr lang="ru-RU" altLang="ru-RU" sz="2800" dirty="0" smtClean="0">
                <a:solidFill>
                  <a:srgbClr val="000000"/>
                </a:solidFill>
                <a:cs typeface="Arial" charset="0"/>
              </a:rPr>
              <a:t> у меня особенная: село знаменитое, у него потрясающая история. (Владимир Плотников) </a:t>
            </a:r>
          </a:p>
          <a:p>
            <a:pPr marR="0" lvl="0" algn="ctr" defTabSz="914400" rtl="0" eaLnBrk="1" fontAlgn="base" latinLnBrk="0" hangingPunct="1">
              <a:lnSpc>
                <a:spcPct val="100000"/>
              </a:lnSpc>
              <a:spcBef>
                <a:spcPct val="0"/>
              </a:spcBef>
              <a:spcAft>
                <a:spcPct val="0"/>
              </a:spcAft>
              <a:buClrTx/>
              <a:buSzTx/>
              <a:tabLst/>
            </a:pPr>
            <a:r>
              <a:rPr kumimoji="0" lang="ru-RU" altLang="ru-RU" sz="2800" b="0" i="0" u="none" strike="noStrike" cap="none" normalizeH="0" baseline="0" dirty="0" smtClean="0">
                <a:ln>
                  <a:noFill/>
                </a:ln>
                <a:solidFill>
                  <a:srgbClr val="000000"/>
                </a:solidFill>
                <a:effectLst/>
                <a:cs typeface="Arial" charset="0"/>
              </a:rPr>
              <a:t>2 Вариант</a:t>
            </a:r>
          </a:p>
          <a:p>
            <a:pPr marR="0" lvl="0" algn="ctr" defTabSz="914400" rtl="0" eaLnBrk="1" fontAlgn="base" latinLnBrk="0" hangingPunct="1">
              <a:lnSpc>
                <a:spcPct val="100000"/>
              </a:lnSpc>
              <a:spcBef>
                <a:spcPct val="0"/>
              </a:spcBef>
              <a:spcAft>
                <a:spcPct val="0"/>
              </a:spcAft>
              <a:buClrTx/>
              <a:buSzTx/>
              <a:tabLst/>
            </a:pPr>
            <a:endParaRPr kumimoji="0" lang="ru-RU" altLang="ru-RU" sz="2800" b="0" i="0" u="none" strike="noStrike" cap="none" normalizeH="0" baseline="0" dirty="0">
              <a:ln>
                <a:noFill/>
              </a:ln>
              <a:solidFill>
                <a:srgbClr val="000000"/>
              </a:solidFill>
              <a:effectLst/>
              <a:cs typeface="Arial" charset="0"/>
            </a:endParaRPr>
          </a:p>
          <a:p>
            <a:pPr marR="0" lvl="0" algn="l" defTabSz="914400" rtl="0" eaLnBrk="1" fontAlgn="base" latinLnBrk="0" hangingPunct="1">
              <a:lnSpc>
                <a:spcPct val="100000"/>
              </a:lnSpc>
              <a:spcBef>
                <a:spcPct val="0"/>
              </a:spcBef>
              <a:spcAft>
                <a:spcPct val="0"/>
              </a:spcAft>
              <a:buClrTx/>
              <a:buSzTx/>
              <a:tabLst/>
            </a:pPr>
            <a:r>
              <a:rPr kumimoji="0" lang="ru-RU" altLang="ru-RU" sz="2800" b="0" i="0" u="none" strike="noStrike" cap="none" normalizeH="0" baseline="0" dirty="0" smtClean="0">
                <a:ln>
                  <a:noFill/>
                </a:ln>
                <a:solidFill>
                  <a:srgbClr val="000000"/>
                </a:solidFill>
                <a:effectLst/>
                <a:cs typeface="Arial" charset="0"/>
              </a:rPr>
              <a:t>1. Мой друг – твой друг . </a:t>
            </a:r>
          </a:p>
          <a:p>
            <a:pPr marR="0" lvl="0" algn="l" defTabSz="914400" rtl="0" eaLnBrk="1" fontAlgn="base" latinLnBrk="0" hangingPunct="1">
              <a:lnSpc>
                <a:spcPct val="100000"/>
              </a:lnSpc>
              <a:spcBef>
                <a:spcPct val="0"/>
              </a:spcBef>
              <a:spcAft>
                <a:spcPct val="0"/>
              </a:spcAft>
              <a:buClrTx/>
              <a:buSzTx/>
              <a:tabLst/>
            </a:pPr>
            <a:r>
              <a:rPr kumimoji="0" lang="ru-RU" altLang="ru-RU" sz="2800" b="0" i="0" u="none" strike="noStrike" cap="none" normalizeH="0" baseline="0" dirty="0" smtClean="0">
                <a:ln>
                  <a:noFill/>
                </a:ln>
                <a:solidFill>
                  <a:srgbClr val="000000"/>
                </a:solidFill>
                <a:effectLst/>
                <a:cs typeface="Arial" charset="0"/>
              </a:rPr>
              <a:t>2. Горе с тобою, беда без тебя (пословица). </a:t>
            </a:r>
          </a:p>
          <a:p>
            <a:pPr marR="0" lvl="0" algn="l" defTabSz="914400" rtl="0" eaLnBrk="1" fontAlgn="base" latinLnBrk="0" hangingPunct="1">
              <a:lnSpc>
                <a:spcPct val="100000"/>
              </a:lnSpc>
              <a:spcBef>
                <a:spcPct val="0"/>
              </a:spcBef>
              <a:spcAft>
                <a:spcPct val="0"/>
              </a:spcAft>
              <a:buClrTx/>
              <a:buSzTx/>
              <a:tabLst/>
            </a:pPr>
            <a:r>
              <a:rPr kumimoji="0" lang="ru-RU" altLang="ru-RU" sz="2800" b="0" i="0" u="none" strike="noStrike" cap="none" normalizeH="0" baseline="0" dirty="0" smtClean="0">
                <a:ln>
                  <a:noFill/>
                </a:ln>
                <a:solidFill>
                  <a:srgbClr val="000000"/>
                </a:solidFill>
                <a:effectLst/>
                <a:cs typeface="Arial" charset="0"/>
              </a:rPr>
              <a:t>3. С кем хлеб-соль водишь, на того и походишь (пословица)</a:t>
            </a:r>
            <a:endParaRPr kumimoji="0" lang="ru-RU" altLang="ru-RU" sz="2800" b="0" i="0" u="none" strike="noStrike" cap="none" normalizeH="0" baseline="0" dirty="0" smtClean="0">
              <a:ln>
                <a:noFill/>
              </a:ln>
              <a:solidFill>
                <a:schemeClr val="tx1"/>
              </a:solidFill>
              <a:effectLst/>
              <a:cs typeface="Arial" charset="0"/>
            </a:endParaRPr>
          </a:p>
        </p:txBody>
      </p:sp>
      <p:sp>
        <p:nvSpPr>
          <p:cNvPr id="3" name="TextBox 2"/>
          <p:cNvSpPr txBox="1"/>
          <p:nvPr/>
        </p:nvSpPr>
        <p:spPr>
          <a:xfrm>
            <a:off x="3168104" y="395461"/>
            <a:ext cx="3672408" cy="830997"/>
          </a:xfrm>
          <a:prstGeom prst="rect">
            <a:avLst/>
          </a:prstGeom>
          <a:noFill/>
        </p:spPr>
        <p:txBody>
          <a:bodyPr wrap="square" rtlCol="0">
            <a:spAutoFit/>
          </a:bodyPr>
          <a:lstStyle/>
          <a:p>
            <a:pPr algn="ctr"/>
            <a:r>
              <a:rPr lang="ru-RU" sz="4800" i="1" dirty="0" smtClean="0">
                <a:solidFill>
                  <a:srgbClr val="C00000"/>
                </a:solidFill>
              </a:rPr>
              <a:t>Ключ:</a:t>
            </a:r>
            <a:endParaRPr lang="ru-RU" sz="4800" i="1" dirty="0">
              <a:solidFill>
                <a:srgbClr val="C00000"/>
              </a:solidFill>
            </a:endParaRPr>
          </a:p>
        </p:txBody>
      </p:sp>
    </p:spTree>
    <p:extLst>
      <p:ext uri="{BB962C8B-B14F-4D97-AF65-F5344CB8AC3E}">
        <p14:creationId xmlns:p14="http://schemas.microsoft.com/office/powerpoint/2010/main" val="21903911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9872" y="1656180"/>
            <a:ext cx="7776864" cy="5262979"/>
          </a:xfrm>
          <a:prstGeom prst="rect">
            <a:avLst/>
          </a:prstGeom>
        </p:spPr>
        <p:txBody>
          <a:bodyPr wrap="square">
            <a:spAutoFit/>
          </a:bodyPr>
          <a:lstStyle/>
          <a:p>
            <a:r>
              <a:rPr lang="ru-RU" sz="2400" dirty="0" smtClean="0"/>
              <a:t>Какую </a:t>
            </a:r>
            <a:r>
              <a:rPr lang="ru-RU" sz="2400" dirty="0"/>
              <a:t>тему мы сегодня изучали?</a:t>
            </a:r>
          </a:p>
          <a:p>
            <a:r>
              <a:rPr lang="ru-RU" sz="2400" dirty="0" smtClean="0"/>
              <a:t>Что понравилось  </a:t>
            </a:r>
            <a:r>
              <a:rPr lang="ru-RU" sz="2400" dirty="0"/>
              <a:t>на уроке?</a:t>
            </a:r>
          </a:p>
          <a:p>
            <a:r>
              <a:rPr lang="ru-RU" sz="2400" dirty="0"/>
              <a:t>Цель урока была научиться использовать местоимения и их формы. Как вы думаете, мы достигли цели</a:t>
            </a:r>
            <a:r>
              <a:rPr lang="ru-RU" sz="2400" dirty="0" smtClean="0"/>
              <a:t>? Какие новые слова узнали?</a:t>
            </a:r>
            <a:endParaRPr lang="ru-RU" sz="2400" dirty="0"/>
          </a:p>
          <a:p>
            <a:r>
              <a:rPr lang="ru-RU" sz="2400" dirty="0"/>
              <a:t>Оцените, пожалуйста, урок и свою работу на уроке.</a:t>
            </a:r>
          </a:p>
          <a:p>
            <a:endParaRPr lang="ru-RU" sz="2400" dirty="0" smtClean="0"/>
          </a:p>
          <a:p>
            <a:pPr marL="457200" indent="-457200">
              <a:buAutoNum type="arabicPeriod"/>
            </a:pPr>
            <a:r>
              <a:rPr lang="ru-RU" sz="2400" dirty="0" smtClean="0"/>
              <a:t>На </a:t>
            </a:r>
            <a:r>
              <a:rPr lang="ru-RU" sz="2400" dirty="0"/>
              <a:t>уроке я </a:t>
            </a:r>
            <a:r>
              <a:rPr lang="ru-RU" sz="2400" dirty="0" smtClean="0"/>
              <a:t>работал</a:t>
            </a:r>
          </a:p>
          <a:p>
            <a:pPr marL="457200" indent="-457200">
              <a:buAutoNum type="arabicPeriod"/>
            </a:pPr>
            <a:r>
              <a:rPr lang="ru-RU" sz="2400" dirty="0" smtClean="0"/>
              <a:t>Своей </a:t>
            </a:r>
            <a:r>
              <a:rPr lang="ru-RU" sz="2400" dirty="0"/>
              <a:t>работой на уроке </a:t>
            </a:r>
            <a:r>
              <a:rPr lang="ru-RU" sz="2400" dirty="0" smtClean="0"/>
              <a:t>я</a:t>
            </a:r>
          </a:p>
          <a:p>
            <a:pPr marL="457200" indent="-457200">
              <a:buAutoNum type="arabicPeriod"/>
            </a:pPr>
            <a:r>
              <a:rPr lang="ru-RU" sz="2400" dirty="0" smtClean="0"/>
              <a:t>Урок </a:t>
            </a:r>
            <a:r>
              <a:rPr lang="ru-RU" sz="2400" dirty="0"/>
              <a:t>для меня </a:t>
            </a:r>
            <a:r>
              <a:rPr lang="ru-RU" sz="2400" dirty="0" smtClean="0"/>
              <a:t>показался</a:t>
            </a:r>
          </a:p>
          <a:p>
            <a:pPr marL="457200" indent="-457200">
              <a:buAutoNum type="arabicPeriod"/>
            </a:pPr>
            <a:r>
              <a:rPr lang="ru-RU" sz="2400" dirty="0" smtClean="0"/>
              <a:t>За </a:t>
            </a:r>
            <a:r>
              <a:rPr lang="ru-RU" sz="2400" dirty="0"/>
              <a:t>урок </a:t>
            </a:r>
            <a:r>
              <a:rPr lang="ru-RU" sz="2400" dirty="0" smtClean="0"/>
              <a:t>я</a:t>
            </a:r>
          </a:p>
          <a:p>
            <a:pPr marL="457200" indent="-457200">
              <a:buAutoNum type="arabicPeriod"/>
            </a:pPr>
            <a:r>
              <a:rPr lang="ru-RU" sz="2400" dirty="0" smtClean="0"/>
              <a:t>Мое настроение</a:t>
            </a:r>
          </a:p>
          <a:p>
            <a:pPr marL="457200" indent="-457200">
              <a:buAutoNum type="arabicPeriod"/>
            </a:pPr>
            <a:r>
              <a:rPr lang="ru-RU" sz="2400" dirty="0" smtClean="0"/>
              <a:t>Материал </a:t>
            </a:r>
            <a:r>
              <a:rPr lang="ru-RU" sz="2400" dirty="0"/>
              <a:t>урока мне </a:t>
            </a:r>
            <a:r>
              <a:rPr lang="ru-RU" sz="2400" dirty="0" smtClean="0"/>
              <a:t>был</a:t>
            </a:r>
          </a:p>
          <a:p>
            <a:pPr marL="457200" indent="-457200">
              <a:buAutoNum type="arabicPeriod"/>
            </a:pPr>
            <a:r>
              <a:rPr lang="ru-RU" sz="2400" dirty="0" smtClean="0"/>
              <a:t>Задания </a:t>
            </a:r>
            <a:r>
              <a:rPr lang="ru-RU" sz="2400" dirty="0"/>
              <a:t>мне показались</a:t>
            </a:r>
          </a:p>
        </p:txBody>
      </p:sp>
      <p:sp>
        <p:nvSpPr>
          <p:cNvPr id="3" name="Прямоугольник 2"/>
          <p:cNvSpPr/>
          <p:nvPr/>
        </p:nvSpPr>
        <p:spPr>
          <a:xfrm>
            <a:off x="3533873" y="544690"/>
            <a:ext cx="2949205" cy="769441"/>
          </a:xfrm>
          <a:prstGeom prst="rect">
            <a:avLst/>
          </a:prstGeom>
        </p:spPr>
        <p:txBody>
          <a:bodyPr wrap="none">
            <a:spAutoFit/>
          </a:bodyPr>
          <a:lstStyle/>
          <a:p>
            <a:r>
              <a:rPr lang="ru-RU" sz="4400" i="1" dirty="0" smtClean="0">
                <a:solidFill>
                  <a:srgbClr val="C00000"/>
                </a:solidFill>
              </a:rPr>
              <a:t>Рефлексия</a:t>
            </a:r>
            <a:endParaRPr lang="ru-RU" sz="4400" i="1" dirty="0">
              <a:solidFill>
                <a:srgbClr val="0070C0"/>
              </a:solidFill>
            </a:endParaRPr>
          </a:p>
        </p:txBody>
      </p:sp>
    </p:spTree>
    <p:extLst>
      <p:ext uri="{BB962C8B-B14F-4D97-AF65-F5344CB8AC3E}">
        <p14:creationId xmlns:p14="http://schemas.microsoft.com/office/powerpoint/2010/main" val="24611703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5816" y="1043533"/>
            <a:ext cx="8640960" cy="923330"/>
          </a:xfrm>
          <a:prstGeom prst="rect">
            <a:avLst/>
          </a:prstGeom>
          <a:noFill/>
        </p:spPr>
        <p:txBody>
          <a:bodyPr wrap="square" rtlCol="0">
            <a:spAutoFit/>
          </a:bodyPr>
          <a:lstStyle/>
          <a:p>
            <a:pPr algn="ctr"/>
            <a:r>
              <a:rPr lang="ru-RU" sz="5400" i="1" dirty="0" smtClean="0">
                <a:solidFill>
                  <a:srgbClr val="FF0000"/>
                </a:solidFill>
              </a:rPr>
              <a:t>Спасибо за внимание!</a:t>
            </a:r>
            <a:endParaRPr lang="ru-RU" sz="5400" i="1" dirty="0">
              <a:solidFill>
                <a:srgbClr val="FF0000"/>
              </a:solidFill>
            </a:endParaRPr>
          </a:p>
        </p:txBody>
      </p:sp>
      <p:pic>
        <p:nvPicPr>
          <p:cNvPr id="7170" name="Picture 2" descr="http://photodomik.ru/photo/01/0190c3ede31a14a10be4294ab2b8467b.jpg"/>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99739" l="875" r="100000"/>
                    </a14:imgEffect>
                  </a14:imgLayer>
                </a14:imgProps>
              </a:ext>
              <a:ext uri="{28A0092B-C50C-407E-A947-70E740481C1C}">
                <a14:useLocalDpi xmlns:a14="http://schemas.microsoft.com/office/drawing/2010/main" val="0"/>
              </a:ext>
            </a:extLst>
          </a:blip>
          <a:srcRect/>
          <a:stretch>
            <a:fillRect/>
          </a:stretch>
        </p:blipFill>
        <p:spPr bwMode="auto">
          <a:xfrm>
            <a:off x="2735756" y="2447911"/>
            <a:ext cx="4968852" cy="47518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28556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7824" y="1115541"/>
            <a:ext cx="8856984" cy="3785652"/>
          </a:xfrm>
          <a:prstGeom prst="rect">
            <a:avLst/>
          </a:prstGeom>
          <a:noFill/>
        </p:spPr>
        <p:txBody>
          <a:bodyPr wrap="square" rtlCol="0">
            <a:spAutoFit/>
          </a:bodyPr>
          <a:lstStyle/>
          <a:p>
            <a:pPr algn="ctr"/>
            <a:r>
              <a:rPr lang="ru-RU" sz="2400" b="1" dirty="0"/>
              <a:t> </a:t>
            </a:r>
            <a:endParaRPr lang="ru-RU" sz="2400" dirty="0"/>
          </a:p>
          <a:p>
            <a:pPr algn="ctr"/>
            <a:r>
              <a:rPr lang="ru-RU" sz="2400" dirty="0"/>
              <a:t>Слово местоимение заимствовано из старославянского языка</a:t>
            </a:r>
            <a:r>
              <a:rPr lang="ru-RU" sz="2400" dirty="0" smtClean="0"/>
              <a:t>. В </a:t>
            </a:r>
            <a:r>
              <a:rPr lang="ru-RU" sz="2400" dirty="0"/>
              <a:t>нем оно создано по образцу греческого слова  </a:t>
            </a:r>
            <a:r>
              <a:rPr lang="ru-RU" sz="2400" i="1" dirty="0">
                <a:solidFill>
                  <a:srgbClr val="FF0000"/>
                </a:solidFill>
              </a:rPr>
              <a:t>«антонимия»</a:t>
            </a:r>
            <a:r>
              <a:rPr lang="ru-RU" sz="2400" dirty="0">
                <a:solidFill>
                  <a:srgbClr val="FF0000"/>
                </a:solidFill>
              </a:rPr>
              <a:t> </a:t>
            </a:r>
            <a:r>
              <a:rPr lang="ru-RU" sz="2400" dirty="0"/>
              <a:t>(местоимение</a:t>
            </a:r>
            <a:r>
              <a:rPr lang="ru-RU" sz="2400" dirty="0" smtClean="0"/>
              <a:t>) которое </a:t>
            </a:r>
            <a:r>
              <a:rPr lang="ru-RU" sz="2400" dirty="0"/>
              <a:t>сложено из  </a:t>
            </a:r>
            <a:r>
              <a:rPr lang="ru-RU" sz="2400" i="1" dirty="0">
                <a:solidFill>
                  <a:srgbClr val="FF0000"/>
                </a:solidFill>
              </a:rPr>
              <a:t>«Анти»</a:t>
            </a:r>
            <a:r>
              <a:rPr lang="ru-RU" sz="2400" dirty="0">
                <a:solidFill>
                  <a:srgbClr val="FF0000"/>
                </a:solidFill>
              </a:rPr>
              <a:t> </a:t>
            </a:r>
            <a:r>
              <a:rPr lang="ru-RU" sz="2400" dirty="0"/>
              <a:t>(вместо) и </a:t>
            </a:r>
            <a:r>
              <a:rPr lang="ru-RU" sz="2400" i="1" dirty="0">
                <a:solidFill>
                  <a:srgbClr val="FF0000"/>
                </a:solidFill>
              </a:rPr>
              <a:t>«</a:t>
            </a:r>
            <a:r>
              <a:rPr lang="ru-RU" sz="2400" i="1" dirty="0" err="1">
                <a:solidFill>
                  <a:srgbClr val="FF0000"/>
                </a:solidFill>
              </a:rPr>
              <a:t>Онима</a:t>
            </a:r>
            <a:r>
              <a:rPr lang="ru-RU" sz="2400" i="1" dirty="0" smtClean="0">
                <a:solidFill>
                  <a:srgbClr val="FF0000"/>
                </a:solidFill>
              </a:rPr>
              <a:t>»</a:t>
            </a:r>
            <a:r>
              <a:rPr lang="ru-RU" sz="2400" dirty="0" smtClean="0">
                <a:solidFill>
                  <a:srgbClr val="0070C0"/>
                </a:solidFill>
              </a:rPr>
              <a:t> </a:t>
            </a:r>
            <a:r>
              <a:rPr lang="ru-RU" sz="2400" dirty="0" smtClean="0"/>
              <a:t>(</a:t>
            </a:r>
            <a:r>
              <a:rPr lang="ru-RU" sz="2400" dirty="0"/>
              <a:t>имя</a:t>
            </a:r>
            <a:r>
              <a:rPr lang="ru-RU" sz="2400" dirty="0" smtClean="0"/>
              <a:t>). В </a:t>
            </a:r>
            <a:r>
              <a:rPr lang="ru-RU" sz="2400" dirty="0"/>
              <a:t>старославянском языке слово местоимение образовано из слияния сочетания слов </a:t>
            </a:r>
            <a:r>
              <a:rPr lang="ru-RU" sz="2400" i="1" dirty="0" smtClean="0">
                <a:solidFill>
                  <a:srgbClr val="FF0000"/>
                </a:solidFill>
              </a:rPr>
              <a:t>«вместо  имени»</a:t>
            </a:r>
            <a:r>
              <a:rPr lang="ru-RU" sz="2400" dirty="0" smtClean="0">
                <a:solidFill>
                  <a:srgbClr val="0070C0"/>
                </a:solidFill>
              </a:rPr>
              <a:t> </a:t>
            </a:r>
            <a:r>
              <a:rPr lang="ru-RU" sz="2400" dirty="0"/>
              <a:t>с прибавлением суффикса –</a:t>
            </a:r>
            <a:r>
              <a:rPr lang="ru-RU" sz="2400" dirty="0" smtClean="0"/>
              <a:t>и– (</a:t>
            </a:r>
            <a:r>
              <a:rPr lang="ru-RU" sz="2400" dirty="0"/>
              <a:t>е) В результате фонетических изменений начальное –</a:t>
            </a:r>
            <a:r>
              <a:rPr lang="ru-RU" sz="2400" dirty="0" smtClean="0"/>
              <a:t>в– </a:t>
            </a:r>
            <a:r>
              <a:rPr lang="ru-RU" sz="2400" dirty="0"/>
              <a:t>отпало</a:t>
            </a:r>
            <a:r>
              <a:rPr lang="ru-RU" sz="2400" dirty="0" smtClean="0"/>
              <a:t>.  Сейчас </a:t>
            </a:r>
            <a:r>
              <a:rPr lang="ru-RU" sz="2400" dirty="0"/>
              <a:t>в слове местоимение выделяется основа и окончание.</a:t>
            </a:r>
          </a:p>
        </p:txBody>
      </p:sp>
      <p:sp>
        <p:nvSpPr>
          <p:cNvPr id="3" name="TextBox 2"/>
          <p:cNvSpPr txBox="1"/>
          <p:nvPr/>
        </p:nvSpPr>
        <p:spPr>
          <a:xfrm>
            <a:off x="2087984" y="251445"/>
            <a:ext cx="6264696" cy="1200329"/>
          </a:xfrm>
          <a:prstGeom prst="rect">
            <a:avLst/>
          </a:prstGeom>
          <a:noFill/>
        </p:spPr>
        <p:txBody>
          <a:bodyPr wrap="square" rtlCol="0">
            <a:spAutoFit/>
          </a:bodyPr>
          <a:lstStyle/>
          <a:p>
            <a:pPr algn="ctr"/>
            <a:r>
              <a:rPr lang="ru-RU" sz="3600" i="1" dirty="0" smtClean="0">
                <a:solidFill>
                  <a:srgbClr val="C00000"/>
                </a:solidFill>
              </a:rPr>
              <a:t>Происхождение и значение слова «местоимение»</a:t>
            </a:r>
            <a:endParaRPr lang="ru-RU" sz="3600" i="1" dirty="0">
              <a:solidFill>
                <a:srgbClr val="C00000"/>
              </a:solidFill>
            </a:endParaRPr>
          </a:p>
        </p:txBody>
      </p:sp>
      <p:graphicFrame>
        <p:nvGraphicFramePr>
          <p:cNvPr id="5" name="Таблица 4"/>
          <p:cNvGraphicFramePr>
            <a:graphicFrameLocks noGrp="1"/>
          </p:cNvGraphicFramePr>
          <p:nvPr>
            <p:extLst>
              <p:ext uri="{D42A27DB-BD31-4B8C-83A1-F6EECF244321}">
                <p14:modId xmlns:p14="http://schemas.microsoft.com/office/powerpoint/2010/main" val="1214274090"/>
              </p:ext>
            </p:extLst>
          </p:nvPr>
        </p:nvGraphicFramePr>
        <p:xfrm>
          <a:off x="575816" y="5724053"/>
          <a:ext cx="9134578" cy="1008112"/>
        </p:xfrm>
        <a:graphic>
          <a:graphicData uri="http://schemas.openxmlformats.org/drawingml/2006/table">
            <a:tbl>
              <a:tblPr firstRow="1" bandRow="1">
                <a:tableStyleId>{5C22544A-7EE6-4342-B048-85BDC9FD1C3A}</a:tableStyleId>
              </a:tblPr>
              <a:tblGrid>
                <a:gridCol w="4567289"/>
                <a:gridCol w="4567289"/>
              </a:tblGrid>
              <a:tr h="504056">
                <a:tc>
                  <a:txBody>
                    <a:bodyPr/>
                    <a:lstStyle/>
                    <a:p>
                      <a:pPr algn="ctr"/>
                      <a:r>
                        <a:rPr lang="ru-RU" sz="2400" i="1" dirty="0" smtClean="0"/>
                        <a:t>Греческий</a:t>
                      </a:r>
                      <a:endParaRPr lang="ru-RU" sz="2400" i="1" dirty="0"/>
                    </a:p>
                  </a:txBody>
                  <a:tcPr marL="124288" marR="124288" marT="62144" marB="62144"/>
                </a:tc>
                <a:tc>
                  <a:txBody>
                    <a:bodyPr/>
                    <a:lstStyle/>
                    <a:p>
                      <a:pPr algn="ctr"/>
                      <a:r>
                        <a:rPr lang="ru-RU" sz="2400" i="1" dirty="0" smtClean="0"/>
                        <a:t>Старославянский</a:t>
                      </a:r>
                      <a:endParaRPr lang="ru-RU" sz="2400" i="1" dirty="0"/>
                    </a:p>
                  </a:txBody>
                  <a:tcPr marL="124288" marR="124288" marT="62144" marB="62144"/>
                </a:tc>
              </a:tr>
              <a:tr h="504056">
                <a:tc>
                  <a:txBody>
                    <a:bodyPr/>
                    <a:lstStyle/>
                    <a:p>
                      <a:pPr algn="ctr"/>
                      <a:r>
                        <a:rPr lang="ru-RU" sz="2400" dirty="0" smtClean="0"/>
                        <a:t>Анти + </a:t>
                      </a:r>
                      <a:r>
                        <a:rPr lang="ru-RU" sz="2400" dirty="0" err="1" smtClean="0"/>
                        <a:t>Онима</a:t>
                      </a:r>
                      <a:endParaRPr lang="ru-RU" sz="2400" dirty="0"/>
                    </a:p>
                  </a:txBody>
                  <a:tcPr marL="124288" marR="124288" marT="62144" marB="62144"/>
                </a:tc>
                <a:tc>
                  <a:txBody>
                    <a:bodyPr/>
                    <a:lstStyle/>
                    <a:p>
                      <a:pPr algn="ctr"/>
                      <a:r>
                        <a:rPr lang="ru-RU" sz="2400" dirty="0" smtClean="0"/>
                        <a:t>Вместо имени</a:t>
                      </a:r>
                      <a:endParaRPr lang="ru-RU" sz="2400" dirty="0"/>
                    </a:p>
                  </a:txBody>
                  <a:tcPr marL="124288" marR="124288" marT="62144" marB="62144"/>
                </a:tc>
              </a:tr>
            </a:tbl>
          </a:graphicData>
        </a:graphic>
      </p:graphicFrame>
      <p:graphicFrame>
        <p:nvGraphicFramePr>
          <p:cNvPr id="6" name="Таблица 5"/>
          <p:cNvGraphicFramePr>
            <a:graphicFrameLocks noGrp="1"/>
          </p:cNvGraphicFramePr>
          <p:nvPr>
            <p:extLst>
              <p:ext uri="{D42A27DB-BD31-4B8C-83A1-F6EECF244321}">
                <p14:modId xmlns:p14="http://schemas.microsoft.com/office/powerpoint/2010/main" val="207243133"/>
              </p:ext>
            </p:extLst>
          </p:nvPr>
        </p:nvGraphicFramePr>
        <p:xfrm>
          <a:off x="575816" y="5219997"/>
          <a:ext cx="9134577" cy="504056"/>
        </p:xfrm>
        <a:graphic>
          <a:graphicData uri="http://schemas.openxmlformats.org/drawingml/2006/table">
            <a:tbl>
              <a:tblPr firstRow="1" bandRow="1">
                <a:tableStyleId>{5C22544A-7EE6-4342-B048-85BDC9FD1C3A}</a:tableStyleId>
              </a:tblPr>
              <a:tblGrid>
                <a:gridCol w="9134577"/>
              </a:tblGrid>
              <a:tr h="504056">
                <a:tc>
                  <a:txBody>
                    <a:bodyPr/>
                    <a:lstStyle/>
                    <a:p>
                      <a:pPr algn="ctr"/>
                      <a:r>
                        <a:rPr lang="ru-RU" sz="2400" i="1" dirty="0" smtClean="0"/>
                        <a:t>Вариант</a:t>
                      </a:r>
                      <a:endParaRPr lang="ru-RU" sz="2400" i="1" dirty="0"/>
                    </a:p>
                  </a:txBody>
                  <a:tcPr marL="124288" marR="124288" marT="62144" marB="62144"/>
                </a:tc>
              </a:tr>
            </a:tbl>
          </a:graphicData>
        </a:graphic>
      </p:graphicFrame>
    </p:spTree>
    <p:extLst>
      <p:ext uri="{BB962C8B-B14F-4D97-AF65-F5344CB8AC3E}">
        <p14:creationId xmlns:p14="http://schemas.microsoft.com/office/powerpoint/2010/main" val="3574863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07400" y="107429"/>
            <a:ext cx="6768752" cy="2677656"/>
          </a:xfrm>
          <a:prstGeom prst="rect">
            <a:avLst/>
          </a:prstGeom>
          <a:noFill/>
        </p:spPr>
        <p:txBody>
          <a:bodyPr wrap="square" rtlCol="0">
            <a:spAutoFit/>
          </a:bodyPr>
          <a:lstStyle/>
          <a:p>
            <a:pPr algn="ctr"/>
            <a:r>
              <a:rPr lang="ru-RU" sz="2400" dirty="0"/>
              <a:t>Над тобою солнце светит, Родина моя.</a:t>
            </a:r>
          </a:p>
          <a:p>
            <a:pPr algn="ctr"/>
            <a:r>
              <a:rPr lang="ru-RU" sz="2400" dirty="0"/>
              <a:t>Ты прекрасней всех на свете, Родина моя.</a:t>
            </a:r>
          </a:p>
          <a:p>
            <a:pPr algn="ctr"/>
            <a:r>
              <a:rPr lang="ru-RU" sz="2400" dirty="0"/>
              <a:t>Я люблю, земля, твои просторы,</a:t>
            </a:r>
          </a:p>
          <a:p>
            <a:pPr algn="ctr"/>
            <a:r>
              <a:rPr lang="ru-RU" sz="2400" dirty="0"/>
              <a:t>Я люблю твои поля и горы,</a:t>
            </a:r>
          </a:p>
          <a:p>
            <a:pPr algn="ctr"/>
            <a:r>
              <a:rPr lang="ru-RU" sz="2400" dirty="0"/>
              <a:t>Сонные просторы и бурлящие моря.</a:t>
            </a:r>
          </a:p>
          <a:p>
            <a:pPr algn="ctr"/>
            <a:r>
              <a:rPr lang="ru-RU" sz="2400" dirty="0"/>
              <a:t>Над полями выгнет спину радуга – дуга.</a:t>
            </a:r>
          </a:p>
          <a:p>
            <a:pPr algn="ctr"/>
            <a:r>
              <a:rPr lang="ru-RU" sz="2400" dirty="0"/>
              <a:t>Нам откроет сто тропинок синяя тайга</a:t>
            </a:r>
            <a:r>
              <a:rPr lang="ru-RU" sz="2400" dirty="0" smtClean="0"/>
              <a:t>.</a:t>
            </a:r>
            <a:endParaRPr lang="ru-RU" sz="2400" dirty="0"/>
          </a:p>
        </p:txBody>
      </p:sp>
      <p:pic>
        <p:nvPicPr>
          <p:cNvPr id="1026" name="Picture 2" descr="http://www.neizvestniy-geniy.ru/images/works/photo/1/113329_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3102" y="2819548"/>
            <a:ext cx="8727250" cy="45229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 name="Ya_TY_ON_ONA_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3502" y="6444133"/>
            <a:ext cx="609600" cy="609600"/>
          </a:xfrm>
          <a:prstGeom prst="rect">
            <a:avLst/>
          </a:prstGeom>
        </p:spPr>
      </p:pic>
    </p:spTree>
    <p:extLst>
      <p:ext uri="{BB962C8B-B14F-4D97-AF65-F5344CB8AC3E}">
        <p14:creationId xmlns:p14="http://schemas.microsoft.com/office/powerpoint/2010/main" val="21368216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withEffect">
                                  <p:stCondLst>
                                    <p:cond delay="0"/>
                                  </p:stCondLst>
                                  <p:childTnLst>
                                    <p:cmd type="call" cmd="playFrom(0.0)">
                                      <p:cBhvr>
                                        <p:cTn id="6" dur="42109"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36507" y="1031781"/>
            <a:ext cx="5439658" cy="1938992"/>
          </a:xfrm>
          <a:prstGeom prst="rect">
            <a:avLst/>
          </a:prstGeom>
        </p:spPr>
        <p:txBody>
          <a:bodyPr wrap="square">
            <a:spAutoFit/>
          </a:bodyPr>
          <a:lstStyle/>
          <a:p>
            <a:r>
              <a:rPr lang="ru-RU" sz="2400" dirty="0"/>
              <a:t>-Это чистая река,</a:t>
            </a:r>
          </a:p>
          <a:p>
            <a:r>
              <a:rPr lang="ru-RU" sz="2400" dirty="0"/>
              <a:t>Солнце, небо, облака,</a:t>
            </a:r>
          </a:p>
          <a:p>
            <a:r>
              <a:rPr lang="ru-RU" sz="2400" dirty="0"/>
              <a:t>Небосвод голубой, </a:t>
            </a:r>
            <a:r>
              <a:rPr lang="ru-RU" sz="2400" dirty="0" smtClean="0"/>
              <a:t> дом </a:t>
            </a:r>
            <a:r>
              <a:rPr lang="ru-RU" sz="2400" dirty="0"/>
              <a:t>родной – мой!</a:t>
            </a:r>
          </a:p>
          <a:p>
            <a:r>
              <a:rPr lang="ru-RU" sz="2400" dirty="0"/>
              <a:t>-Это Родина твоя?</a:t>
            </a:r>
          </a:p>
          <a:p>
            <a:r>
              <a:rPr lang="ru-RU" sz="2400" dirty="0"/>
              <a:t>-Да! </a:t>
            </a:r>
          </a:p>
        </p:txBody>
      </p:sp>
      <p:sp>
        <p:nvSpPr>
          <p:cNvPr id="3" name="TextBox 2"/>
          <p:cNvSpPr txBox="1"/>
          <p:nvPr/>
        </p:nvSpPr>
        <p:spPr>
          <a:xfrm>
            <a:off x="2376016" y="323453"/>
            <a:ext cx="5760640" cy="707886"/>
          </a:xfrm>
          <a:prstGeom prst="rect">
            <a:avLst/>
          </a:prstGeom>
          <a:noFill/>
        </p:spPr>
        <p:txBody>
          <a:bodyPr wrap="square" rtlCol="0">
            <a:spAutoFit/>
          </a:bodyPr>
          <a:lstStyle/>
          <a:p>
            <a:pPr algn="ctr"/>
            <a:r>
              <a:rPr lang="ru-RU" sz="4000" i="1" dirty="0" smtClean="0">
                <a:solidFill>
                  <a:srgbClr val="C00000"/>
                </a:solidFill>
              </a:rPr>
              <a:t>Прочитайте диалог</a:t>
            </a:r>
            <a:endParaRPr lang="ru-RU" sz="4000" i="1" dirty="0">
              <a:solidFill>
                <a:srgbClr val="C00000"/>
              </a:solidFill>
            </a:endParaRPr>
          </a:p>
        </p:txBody>
      </p:sp>
      <p:pic>
        <p:nvPicPr>
          <p:cNvPr id="2050" name="Picture 2" descr="http://www.7vr.ru/_ph/1/847484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9912" y="3447413"/>
            <a:ext cx="7314258" cy="41122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83244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user\Desktop\картинки для презентации 6 класс\россия.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9" y="0"/>
            <a:ext cx="10066387" cy="75596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Desktop\картинки для презентации 6 класс\россия.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9" y="0"/>
            <a:ext cx="10066387" cy="7559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35058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2875224352"/>
              </p:ext>
            </p:extLst>
          </p:nvPr>
        </p:nvGraphicFramePr>
        <p:xfrm>
          <a:off x="1295896" y="1094877"/>
          <a:ext cx="7536672" cy="5421264"/>
        </p:xfrm>
        <a:graphic>
          <a:graphicData uri="http://schemas.openxmlformats.org/drawingml/2006/table">
            <a:tbl>
              <a:tblPr firstRow="1" bandRow="1">
                <a:tableStyleId>{5C22544A-7EE6-4342-B048-85BDC9FD1C3A}</a:tableStyleId>
              </a:tblPr>
              <a:tblGrid>
                <a:gridCol w="3768335"/>
                <a:gridCol w="3768337"/>
              </a:tblGrid>
              <a:tr h="1018128">
                <a:tc>
                  <a:txBody>
                    <a:bodyPr/>
                    <a:lstStyle/>
                    <a:p>
                      <a:pPr algn="ctr"/>
                      <a:endParaRPr lang="ru-RU" sz="3200" i="1" dirty="0"/>
                    </a:p>
                  </a:txBody>
                  <a:tcPr/>
                </a:tc>
                <a:tc>
                  <a:txBody>
                    <a:bodyPr/>
                    <a:lstStyle/>
                    <a:p>
                      <a:pPr algn="ctr"/>
                      <a:endParaRPr lang="ru-RU" sz="3200" i="1" dirty="0"/>
                    </a:p>
                  </a:txBody>
                  <a:tcPr/>
                </a:tc>
              </a:tr>
              <a:tr h="1100784">
                <a:tc>
                  <a:txBody>
                    <a:bodyPr/>
                    <a:lstStyle/>
                    <a:p>
                      <a:pPr algn="ctr"/>
                      <a:r>
                        <a:rPr lang="ru-RU" sz="3200" dirty="0" smtClean="0"/>
                        <a:t>Мамин</a:t>
                      </a:r>
                      <a:r>
                        <a:rPr lang="ru-RU" sz="3200" baseline="0" dirty="0" smtClean="0"/>
                        <a:t> брат</a:t>
                      </a:r>
                      <a:endParaRPr lang="ru-RU" sz="3200" dirty="0"/>
                    </a:p>
                  </a:txBody>
                  <a:tcPr/>
                </a:tc>
                <a:tc>
                  <a:txBody>
                    <a:bodyPr/>
                    <a:lstStyle/>
                    <a:p>
                      <a:pPr algn="ctr"/>
                      <a:r>
                        <a:rPr lang="ru-RU" sz="3200" dirty="0" smtClean="0"/>
                        <a:t>Мой</a:t>
                      </a:r>
                      <a:r>
                        <a:rPr lang="ru-RU" sz="3200" baseline="0" dirty="0" smtClean="0"/>
                        <a:t>  край</a:t>
                      </a:r>
                      <a:endParaRPr lang="ru-RU" sz="3200" dirty="0"/>
                    </a:p>
                  </a:txBody>
                  <a:tcPr/>
                </a:tc>
              </a:tr>
              <a:tr h="1100784">
                <a:tc>
                  <a:txBody>
                    <a:bodyPr/>
                    <a:lstStyle/>
                    <a:p>
                      <a:pPr algn="ctr"/>
                      <a:r>
                        <a:rPr lang="ru-RU" sz="3200" smtClean="0"/>
                        <a:t>Пастушья</a:t>
                      </a:r>
                      <a:r>
                        <a:rPr lang="ru-RU" sz="3200" baseline="0" smtClean="0"/>
                        <a:t> песня</a:t>
                      </a:r>
                      <a:endParaRPr lang="ru-RU" sz="3200" dirty="0"/>
                    </a:p>
                  </a:txBody>
                  <a:tcPr/>
                </a:tc>
                <a:tc>
                  <a:txBody>
                    <a:bodyPr/>
                    <a:lstStyle/>
                    <a:p>
                      <a:pPr algn="ctr"/>
                      <a:r>
                        <a:rPr lang="ru-RU" sz="3200" dirty="0" smtClean="0"/>
                        <a:t>Наша</a:t>
                      </a:r>
                      <a:r>
                        <a:rPr lang="ru-RU" sz="3200" baseline="0" dirty="0" smtClean="0"/>
                        <a:t> страна</a:t>
                      </a:r>
                      <a:endParaRPr lang="ru-RU" sz="3200" dirty="0"/>
                    </a:p>
                  </a:txBody>
                  <a:tcPr/>
                </a:tc>
              </a:tr>
              <a:tr h="1100784">
                <a:tc>
                  <a:txBody>
                    <a:bodyPr/>
                    <a:lstStyle/>
                    <a:p>
                      <a:pPr algn="ctr"/>
                      <a:r>
                        <a:rPr lang="ru-RU" sz="3200" dirty="0" smtClean="0"/>
                        <a:t>Птичье гнездо</a:t>
                      </a:r>
                      <a:endParaRPr lang="ru-RU" sz="3200" dirty="0"/>
                    </a:p>
                  </a:txBody>
                  <a:tcPr/>
                </a:tc>
                <a:tc>
                  <a:txBody>
                    <a:bodyPr/>
                    <a:lstStyle/>
                    <a:p>
                      <a:pPr algn="ctr"/>
                      <a:r>
                        <a:rPr lang="ru-RU" sz="3200" dirty="0" smtClean="0"/>
                        <a:t>Ваше</a:t>
                      </a:r>
                      <a:r>
                        <a:rPr lang="ru-RU" sz="3200" baseline="0" dirty="0" smtClean="0"/>
                        <a:t> окно</a:t>
                      </a:r>
                      <a:endParaRPr lang="ru-RU" sz="3200" dirty="0"/>
                    </a:p>
                  </a:txBody>
                  <a:tcPr/>
                </a:tc>
              </a:tr>
              <a:tr h="1100784">
                <a:tc>
                  <a:txBody>
                    <a:bodyPr/>
                    <a:lstStyle/>
                    <a:p>
                      <a:pPr algn="ctr"/>
                      <a:r>
                        <a:rPr lang="ru-RU" sz="3200" dirty="0" smtClean="0"/>
                        <a:t>Птичьи</a:t>
                      </a:r>
                      <a:r>
                        <a:rPr lang="ru-RU" sz="3200" baseline="0" dirty="0" smtClean="0"/>
                        <a:t> голоса</a:t>
                      </a:r>
                      <a:endParaRPr lang="ru-RU" sz="3200" dirty="0"/>
                    </a:p>
                  </a:txBody>
                  <a:tcPr/>
                </a:tc>
                <a:tc>
                  <a:txBody>
                    <a:bodyPr/>
                    <a:lstStyle/>
                    <a:p>
                      <a:pPr algn="ctr"/>
                      <a:r>
                        <a:rPr lang="ru-RU" sz="3200" dirty="0" smtClean="0"/>
                        <a:t>Твои мечты</a:t>
                      </a:r>
                      <a:endParaRPr lang="ru-RU" sz="3200" dirty="0"/>
                    </a:p>
                  </a:txBody>
                  <a:tcPr/>
                </a:tc>
              </a:tr>
            </a:tbl>
          </a:graphicData>
        </a:graphic>
      </p:graphicFrame>
      <p:sp>
        <p:nvSpPr>
          <p:cNvPr id="3" name="Прямоугольник 2"/>
          <p:cNvSpPr/>
          <p:nvPr/>
        </p:nvSpPr>
        <p:spPr>
          <a:xfrm>
            <a:off x="1367904" y="1115541"/>
            <a:ext cx="3456384" cy="7920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i="1" dirty="0">
                <a:latin typeface="Times New Roman" panose="02020603050405020304" pitchFamily="18" charset="0"/>
                <a:cs typeface="Times New Roman" panose="02020603050405020304" pitchFamily="18" charset="0"/>
              </a:rPr>
              <a:t>Прилагательные</a:t>
            </a:r>
          </a:p>
        </p:txBody>
      </p:sp>
      <p:sp>
        <p:nvSpPr>
          <p:cNvPr id="4" name="Прямоугольник 3"/>
          <p:cNvSpPr/>
          <p:nvPr/>
        </p:nvSpPr>
        <p:spPr>
          <a:xfrm>
            <a:off x="5239653" y="1115541"/>
            <a:ext cx="3401059" cy="7920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i="1" dirty="0">
                <a:latin typeface="Times New Roman" panose="02020603050405020304" pitchFamily="18" charset="0"/>
                <a:cs typeface="Times New Roman" panose="02020603050405020304" pitchFamily="18" charset="0"/>
              </a:rPr>
              <a:t>Местоимения</a:t>
            </a:r>
          </a:p>
        </p:txBody>
      </p:sp>
    </p:spTree>
    <p:extLst>
      <p:ext uri="{BB962C8B-B14F-4D97-AF65-F5344CB8AC3E}">
        <p14:creationId xmlns:p14="http://schemas.microsoft.com/office/powerpoint/2010/main" val="437291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304008" y="812869"/>
            <a:ext cx="5976664" cy="1569660"/>
          </a:xfrm>
          <a:prstGeom prst="rect">
            <a:avLst/>
          </a:prstGeom>
        </p:spPr>
        <p:txBody>
          <a:bodyPr wrap="square">
            <a:spAutoFit/>
          </a:bodyPr>
          <a:lstStyle/>
          <a:p>
            <a:r>
              <a:rPr lang="ru-RU" sz="2400" dirty="0" smtClean="0"/>
              <a:t>1. </a:t>
            </a:r>
            <a:r>
              <a:rPr lang="ru-RU" sz="2400" dirty="0" smtClean="0">
                <a:solidFill>
                  <a:srgbClr val="FF0000"/>
                </a:solidFill>
              </a:rPr>
              <a:t>Наш</a:t>
            </a:r>
            <a:r>
              <a:rPr lang="ru-RU" sz="2400" dirty="0" smtClean="0"/>
              <a:t> </a:t>
            </a:r>
            <a:r>
              <a:rPr lang="ru-RU" sz="2400" dirty="0"/>
              <a:t>ковёр – цветочная поляна</a:t>
            </a:r>
            <a:r>
              <a:rPr lang="ru-RU" sz="2400" dirty="0" smtClean="0"/>
              <a:t>,</a:t>
            </a:r>
            <a:endParaRPr lang="ru-RU" sz="2400" dirty="0"/>
          </a:p>
          <a:p>
            <a:r>
              <a:rPr lang="ru-RU" sz="2400" dirty="0" smtClean="0"/>
              <a:t>2. </a:t>
            </a:r>
            <a:r>
              <a:rPr lang="ru-RU" sz="2400" dirty="0" smtClean="0">
                <a:solidFill>
                  <a:srgbClr val="FF0000"/>
                </a:solidFill>
              </a:rPr>
              <a:t>Наши</a:t>
            </a:r>
            <a:r>
              <a:rPr lang="ru-RU" sz="2400" dirty="0" smtClean="0"/>
              <a:t> </a:t>
            </a:r>
            <a:r>
              <a:rPr lang="ru-RU" sz="2400" dirty="0"/>
              <a:t>стены – сосны – великаны,</a:t>
            </a:r>
          </a:p>
          <a:p>
            <a:r>
              <a:rPr lang="ru-RU" sz="2400" dirty="0" smtClean="0"/>
              <a:t>3. </a:t>
            </a:r>
            <a:r>
              <a:rPr lang="ru-RU" sz="2400" dirty="0" smtClean="0">
                <a:solidFill>
                  <a:srgbClr val="FF0000"/>
                </a:solidFill>
              </a:rPr>
              <a:t>Наша</a:t>
            </a:r>
            <a:r>
              <a:rPr lang="ru-RU" sz="2400" dirty="0" smtClean="0"/>
              <a:t> </a:t>
            </a:r>
            <a:r>
              <a:rPr lang="ru-RU" sz="2400" dirty="0"/>
              <a:t>крыша – небо голубое,</a:t>
            </a:r>
          </a:p>
          <a:p>
            <a:r>
              <a:rPr lang="ru-RU" sz="2400" dirty="0" smtClean="0"/>
              <a:t>4. </a:t>
            </a:r>
            <a:r>
              <a:rPr lang="ru-RU" sz="2400" dirty="0" smtClean="0">
                <a:solidFill>
                  <a:srgbClr val="FF0000"/>
                </a:solidFill>
              </a:rPr>
              <a:t>Наше</a:t>
            </a:r>
            <a:r>
              <a:rPr lang="ru-RU" sz="2400" dirty="0" smtClean="0"/>
              <a:t> </a:t>
            </a:r>
            <a:r>
              <a:rPr lang="ru-RU" sz="2400" dirty="0"/>
              <a:t>счастье – </a:t>
            </a:r>
            <a:r>
              <a:rPr lang="ru-RU" sz="2400" b="1" dirty="0"/>
              <a:t>жить одной </a:t>
            </a:r>
            <a:r>
              <a:rPr lang="ru-RU" sz="2400" b="1" dirty="0" err="1"/>
              <a:t>судьбою</a:t>
            </a:r>
            <a:r>
              <a:rPr lang="ru-RU" sz="2400" dirty="0"/>
              <a:t>.</a:t>
            </a:r>
          </a:p>
        </p:txBody>
      </p:sp>
      <p:sp>
        <p:nvSpPr>
          <p:cNvPr id="3" name="Прямоугольник 2"/>
          <p:cNvSpPr/>
          <p:nvPr/>
        </p:nvSpPr>
        <p:spPr>
          <a:xfrm>
            <a:off x="345374" y="179437"/>
            <a:ext cx="8943410" cy="646331"/>
          </a:xfrm>
          <a:prstGeom prst="rect">
            <a:avLst/>
          </a:prstGeom>
        </p:spPr>
        <p:txBody>
          <a:bodyPr wrap="none">
            <a:spAutoFit/>
          </a:bodyPr>
          <a:lstStyle/>
          <a:p>
            <a:r>
              <a:rPr lang="ru-RU" sz="3600" i="1" dirty="0">
                <a:solidFill>
                  <a:srgbClr val="C00000"/>
                </a:solidFill>
              </a:rPr>
              <a:t>Прочитайте текст и выполните задания</a:t>
            </a:r>
          </a:p>
        </p:txBody>
      </p:sp>
      <p:pic>
        <p:nvPicPr>
          <p:cNvPr id="2051" name="Picture 3" descr="C:\Users\user\Desktop\картинки для презентации 6 класс\цветочная поляна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784" y="2484484"/>
            <a:ext cx="9577064" cy="48237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1890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60092" y="827509"/>
            <a:ext cx="4104456" cy="646331"/>
          </a:xfrm>
          <a:prstGeom prst="rect">
            <a:avLst/>
          </a:prstGeom>
          <a:noFill/>
        </p:spPr>
        <p:txBody>
          <a:bodyPr wrap="square" rtlCol="0">
            <a:spAutoFit/>
          </a:bodyPr>
          <a:lstStyle/>
          <a:p>
            <a:pPr algn="ctr"/>
            <a:r>
              <a:rPr lang="ru-RU" sz="3600" i="1" dirty="0" smtClean="0">
                <a:solidFill>
                  <a:srgbClr val="C00000"/>
                </a:solidFill>
              </a:rPr>
              <a:t>Прочитайте</a:t>
            </a:r>
            <a:endParaRPr lang="ru-RU" sz="3600" i="1" dirty="0">
              <a:solidFill>
                <a:srgbClr val="C00000"/>
              </a:solidFill>
            </a:endParaRPr>
          </a:p>
        </p:txBody>
      </p:sp>
      <p:sp>
        <p:nvSpPr>
          <p:cNvPr id="3" name="Прямоугольник 2"/>
          <p:cNvSpPr/>
          <p:nvPr/>
        </p:nvSpPr>
        <p:spPr>
          <a:xfrm>
            <a:off x="2952080" y="1835621"/>
            <a:ext cx="7344816" cy="4154984"/>
          </a:xfrm>
          <a:prstGeom prst="rect">
            <a:avLst/>
          </a:prstGeom>
        </p:spPr>
        <p:txBody>
          <a:bodyPr wrap="square">
            <a:spAutoFit/>
          </a:bodyPr>
          <a:lstStyle/>
          <a:p>
            <a:r>
              <a:rPr lang="ru-RU" sz="2400" b="1" i="1" dirty="0" smtClean="0">
                <a:solidFill>
                  <a:srgbClr val="FF0000"/>
                </a:solidFill>
              </a:rPr>
              <a:t>Мой</a:t>
            </a:r>
            <a:r>
              <a:rPr lang="ru-RU" sz="2400" dirty="0">
                <a:solidFill>
                  <a:srgbClr val="FF0000"/>
                </a:solidFill>
              </a:rPr>
              <a:t> </a:t>
            </a:r>
            <a:r>
              <a:rPr lang="ru-RU" sz="2400" b="1" i="1" dirty="0">
                <a:solidFill>
                  <a:srgbClr val="FF0000"/>
                </a:solidFill>
              </a:rPr>
              <a:t>друг - моя семья - моё мнение</a:t>
            </a:r>
            <a:endParaRPr lang="ru-RU" sz="2400" dirty="0">
              <a:solidFill>
                <a:srgbClr val="FF0000"/>
              </a:solidFill>
            </a:endParaRPr>
          </a:p>
          <a:p>
            <a:r>
              <a:rPr lang="ru-RU" sz="2400" dirty="0"/>
              <a:t>- Как изменяется притяжательное местоимение?</a:t>
            </a:r>
          </a:p>
          <a:p>
            <a:endParaRPr lang="ru-RU" sz="2400" dirty="0"/>
          </a:p>
          <a:p>
            <a:r>
              <a:rPr lang="ru-RU" sz="2400" b="1" i="1" dirty="0">
                <a:solidFill>
                  <a:srgbClr val="FF0000"/>
                </a:solidFill>
              </a:rPr>
              <a:t>Мой друг - мои друзья</a:t>
            </a:r>
            <a:endParaRPr lang="ru-RU" sz="2400" dirty="0">
              <a:solidFill>
                <a:srgbClr val="FF0000"/>
              </a:solidFill>
            </a:endParaRPr>
          </a:p>
          <a:p>
            <a:r>
              <a:rPr lang="ru-RU" sz="2400" dirty="0"/>
              <a:t>- Как изменяется местоимение?</a:t>
            </a:r>
          </a:p>
          <a:p>
            <a:r>
              <a:rPr lang="ru-RU" sz="2400" dirty="0" smtClean="0"/>
              <a:t> </a:t>
            </a:r>
            <a:endParaRPr lang="ru-RU" sz="2400" dirty="0"/>
          </a:p>
          <a:p>
            <a:r>
              <a:rPr lang="ru-RU" sz="2400" b="1" i="1" dirty="0">
                <a:solidFill>
                  <a:srgbClr val="FF0000"/>
                </a:solidFill>
              </a:rPr>
              <a:t>Мой друг - моего друга - моему другу- ....</a:t>
            </a:r>
            <a:endParaRPr lang="ru-RU" sz="2400" dirty="0">
              <a:solidFill>
                <a:srgbClr val="FF0000"/>
              </a:solidFill>
            </a:endParaRPr>
          </a:p>
          <a:p>
            <a:r>
              <a:rPr lang="ru-RU" sz="2400" dirty="0"/>
              <a:t>- Как изменяется местоимение?</a:t>
            </a:r>
          </a:p>
          <a:p>
            <a:endParaRPr lang="ru-RU" sz="2400" dirty="0" smtClean="0"/>
          </a:p>
          <a:p>
            <a:r>
              <a:rPr lang="ru-RU" sz="2400" dirty="0" smtClean="0"/>
              <a:t>- </a:t>
            </a:r>
            <a:r>
              <a:rPr lang="ru-RU" sz="2400" dirty="0"/>
              <a:t>Сделайте вывод, как изменяются притяжательные местоимения.</a:t>
            </a:r>
            <a:endParaRPr lang="ru-RU" sz="2400" dirty="0">
              <a:effectLst/>
            </a:endParaRPr>
          </a:p>
        </p:txBody>
      </p:sp>
      <p:pic>
        <p:nvPicPr>
          <p:cNvPr id="5" name="Picture 2" descr="http://www.prek-8.com/images/cc3%20(2).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99271" l="792" r="100000">
                        <a14:foregroundMark x1="18218" y1="24375" x2="15446" y2="28542"/>
                        <a14:foregroundMark x1="38812" y1="15521" x2="30891" y2="50208"/>
                        <a14:foregroundMark x1="47525" y1="24375" x2="47822" y2="52708"/>
                        <a14:foregroundMark x1="27327" y1="23438" x2="32079" y2="52083"/>
                        <a14:foregroundMark x1="69703" y1="41875" x2="88416" y2="36771"/>
                        <a14:foregroundMark x1="64851" y1="84583" x2="43069" y2="61354"/>
                        <a14:foregroundMark x1="8515" y1="68646" x2="29406" y2="60417"/>
                        <a14:foregroundMark x1="24851" y1="85833" x2="33366" y2="64792"/>
                        <a14:foregroundMark x1="31188" y1="29167" x2="44257" y2="47917"/>
                        <a14:foregroundMark x1="42376" y1="64167" x2="52376" y2="50521"/>
                        <a14:foregroundMark x1="53960" y1="57188" x2="43960" y2="20521"/>
                        <a14:foregroundMark x1="54257" y1="35833" x2="53366" y2="45104"/>
                        <a14:foregroundMark x1="57525" y1="32396" x2="35149" y2="35208"/>
                        <a14:foregroundMark x1="29703" y1="32083" x2="35446" y2="40938"/>
                        <a14:foregroundMark x1="50891" y1="20938" x2="53960" y2="36146"/>
                        <a14:foregroundMark x1="40891" y1="38125" x2="46931" y2="44167"/>
                        <a14:foregroundMark x1="40891" y1="55937" x2="35743" y2="42813"/>
                        <a14:foregroundMark x1="42376" y1="26667" x2="45149" y2="46667"/>
                        <a14:foregroundMark x1="59703" y1="29479" x2="54554" y2="26979"/>
                        <a14:foregroundMark x1="43069" y1="52396" x2="41485" y2="44479"/>
                      </a14:backgroundRemoval>
                    </a14:imgEffect>
                  </a14:imgLayer>
                </a14:imgProps>
              </a:ext>
              <a:ext uri="{28A0092B-C50C-407E-A947-70E740481C1C}">
                <a14:useLocalDpi xmlns:a14="http://schemas.microsoft.com/office/drawing/2010/main" val="0"/>
              </a:ext>
            </a:extLst>
          </a:blip>
          <a:srcRect/>
          <a:stretch>
            <a:fillRect/>
          </a:stretch>
        </p:blipFill>
        <p:spPr bwMode="auto">
          <a:xfrm>
            <a:off x="133262" y="4599196"/>
            <a:ext cx="2926830" cy="27828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0160413"/>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518</TotalTime>
  <Words>614</Words>
  <Application>Microsoft Office PowerPoint</Application>
  <PresentationFormat>Произвольный</PresentationFormat>
  <Paragraphs>139</Paragraphs>
  <Slides>22</Slides>
  <Notes>2</Notes>
  <HiddenSlides>0</HiddenSlides>
  <MMClips>2</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Воздушный поток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45</cp:revision>
  <cp:lastPrinted>2016-03-16T12:10:32Z</cp:lastPrinted>
  <dcterms:created xsi:type="dcterms:W3CDTF">2009-04-16T11:32:32Z</dcterms:created>
  <dcterms:modified xsi:type="dcterms:W3CDTF">2016-03-22T17:37:23Z</dcterms:modified>
</cp:coreProperties>
</file>