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7" r:id="rId2"/>
    <p:sldId id="270" r:id="rId3"/>
    <p:sldId id="278" r:id="rId4"/>
    <p:sldId id="259" r:id="rId5"/>
    <p:sldId id="271" r:id="rId6"/>
    <p:sldId id="273" r:id="rId7"/>
    <p:sldId id="274" r:id="rId8"/>
    <p:sldId id="275" r:id="rId9"/>
    <p:sldId id="276" r:id="rId10"/>
    <p:sldId id="267" r:id="rId11"/>
    <p:sldId id="269" r:id="rId12"/>
    <p:sldId id="268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3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6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42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80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48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979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616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511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2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396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67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94C81-A5EA-4931-9117-61D0F20759A8}" type="datetimeFigureOut">
              <a:rPr lang="ru-RU" smtClean="0"/>
              <a:t>31.10.2019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E96D-B77C-4359-96AB-64B7754E3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216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2.png"/><Relationship Id="rId10" Type="http://schemas.openxmlformats.org/officeDocument/2006/relationships/image" Target="../media/image21.png"/><Relationship Id="rId4" Type="http://schemas.microsoft.com/office/2007/relationships/hdphoto" Target="../media/hdphoto1.wdp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3.jpeg"/><Relationship Id="rId7" Type="http://schemas.openxmlformats.org/officeDocument/2006/relationships/image" Target="../media/image11.png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0" Type="http://schemas.openxmlformats.org/officeDocument/2006/relationships/image" Target="../media/image14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7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3847" y="-13851"/>
            <a:ext cx="9144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FB6D37-BC60-4ABF-A0B1-5553601688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5" t="1960" r="27985" b="1684"/>
          <a:stretch/>
        </p:blipFill>
        <p:spPr>
          <a:xfrm>
            <a:off x="2469927" y="353290"/>
            <a:ext cx="4204146" cy="615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688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8" y="-33111"/>
            <a:ext cx="9303657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0750DE-51B5-4D1A-BC92-95FE8E6E1FF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8" t="-562" r="23190" b="-1"/>
          <a:stretch/>
        </p:blipFill>
        <p:spPr>
          <a:xfrm>
            <a:off x="255573" y="991087"/>
            <a:ext cx="5125709" cy="57626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32B974-3D5F-4767-9408-4560B4DADC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5" t="1470" r="25602" b="1658"/>
          <a:stretch/>
        </p:blipFill>
        <p:spPr>
          <a:xfrm>
            <a:off x="2096062" y="546000"/>
            <a:ext cx="4418318" cy="600765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D43C82F-5131-4AD4-A9FA-65DA519201B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4" b="3380"/>
          <a:stretch/>
        </p:blipFill>
        <p:spPr>
          <a:xfrm>
            <a:off x="-359035" y="954267"/>
            <a:ext cx="7566935" cy="574257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70B4E7-79AB-48A5-A6E4-28DF8738A7C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723" b="5239"/>
          <a:stretch/>
        </p:blipFill>
        <p:spPr>
          <a:xfrm>
            <a:off x="418283" y="971560"/>
            <a:ext cx="5902352" cy="557260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FBB90A9-908F-4FFA-9768-074EF95D317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45" b="7385"/>
          <a:stretch/>
        </p:blipFill>
        <p:spPr>
          <a:xfrm>
            <a:off x="492248" y="809234"/>
            <a:ext cx="6777694" cy="554164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A54F4E2-4F6D-4FA8-B0D1-A8E21744DA6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0" t="2070" r="22755" b="2701"/>
          <a:stretch/>
        </p:blipFill>
        <p:spPr>
          <a:xfrm>
            <a:off x="1961757" y="546000"/>
            <a:ext cx="4709224" cy="600765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93B87F6-46A1-4ABE-8AE7-C122D124039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9" t="5696" r="20787" b="5660"/>
          <a:stretch/>
        </p:blipFill>
        <p:spPr>
          <a:xfrm>
            <a:off x="367006" y="658292"/>
            <a:ext cx="6114852" cy="609269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52DF9C8-FF60-459C-96F9-7C44E96FF4C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80" b="2705"/>
          <a:stretch/>
        </p:blipFill>
        <p:spPr>
          <a:xfrm>
            <a:off x="76513" y="874523"/>
            <a:ext cx="6695838" cy="555735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D50929-3117-4AE1-94C7-93A7D4EC21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091" y="845212"/>
            <a:ext cx="7874372" cy="590577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E60D933-0A0A-4A9B-9BB8-D1C3A4431CA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5" t="1960" r="27985" b="1684"/>
          <a:stretch/>
        </p:blipFill>
        <p:spPr>
          <a:xfrm>
            <a:off x="6558835" y="3291008"/>
            <a:ext cx="2327691" cy="340582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2D2EE5C-31A7-48BD-8E6B-B1C0056E7DBC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r="25018" b="3556"/>
          <a:stretch/>
        </p:blipFill>
        <p:spPr>
          <a:xfrm>
            <a:off x="1442726" y="2229880"/>
            <a:ext cx="3754770" cy="445625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F900932-E480-4DB6-A4EE-3E93395655F7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t="673" r="21122" b="4566"/>
          <a:stretch/>
        </p:blipFill>
        <p:spPr>
          <a:xfrm>
            <a:off x="1132604" y="1648047"/>
            <a:ext cx="4626447" cy="495700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CD5A7BF-2030-4CE0-91B9-C1755BBE698A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60" b="4573"/>
          <a:stretch/>
        </p:blipFill>
        <p:spPr>
          <a:xfrm>
            <a:off x="14471" y="1012235"/>
            <a:ext cx="5970419" cy="522124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DFE5B1A-D038-4A73-BAA2-01068373BDD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03" y="1246607"/>
            <a:ext cx="6961661" cy="522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3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0" y="-1505"/>
            <a:ext cx="9144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34BA46-C2C6-43E0-9D78-92852AD981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62" t="4085" r="21270" b="6307"/>
          <a:stretch/>
        </p:blipFill>
        <p:spPr>
          <a:xfrm>
            <a:off x="451425" y="720975"/>
            <a:ext cx="5191383" cy="545408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A33A630-EE84-4E52-B241-9542FFF109E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5" t="1960" r="27985" b="1684"/>
          <a:stretch/>
        </p:blipFill>
        <p:spPr>
          <a:xfrm>
            <a:off x="5835764" y="2067849"/>
            <a:ext cx="2989568" cy="437427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AA8E26F-C829-4093-9BE9-8DB96B44743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63" t="15191" r="44828" b="4687"/>
          <a:stretch/>
        </p:blipFill>
        <p:spPr>
          <a:xfrm>
            <a:off x="2318192" y="1446284"/>
            <a:ext cx="1823840" cy="485546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777603C-5E39-4CA4-BD5B-476D34B73B9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6" t="13689" r="31818" b="5982"/>
          <a:stretch/>
        </p:blipFill>
        <p:spPr>
          <a:xfrm>
            <a:off x="1391327" y="1270759"/>
            <a:ext cx="3458864" cy="49639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2F14AE2-7A56-445E-B20C-2F4375EC62B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7" t="19689" r="59617" b="16761"/>
          <a:stretch/>
        </p:blipFill>
        <p:spPr>
          <a:xfrm>
            <a:off x="318668" y="1608105"/>
            <a:ext cx="2281657" cy="393220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44FF3DB-B0B9-44F7-8C4A-6F42FF578AB0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71" t="70955" r="57822" b="10801"/>
          <a:stretch/>
        </p:blipFill>
        <p:spPr>
          <a:xfrm>
            <a:off x="2003361" y="4746125"/>
            <a:ext cx="729056" cy="118341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02D859-716E-46C3-BEDD-072D3889B68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36" t="29899" r="36638" b="51998"/>
          <a:stretch/>
        </p:blipFill>
        <p:spPr>
          <a:xfrm>
            <a:off x="3158581" y="2227597"/>
            <a:ext cx="1272995" cy="11736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EE8879E-2CC6-4DDA-8E15-571C8B6BC0D4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36" r="42930" b="75286"/>
          <a:stretch/>
        </p:blipFill>
        <p:spPr>
          <a:xfrm>
            <a:off x="2178997" y="416516"/>
            <a:ext cx="1802658" cy="165133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1E3A669-D7A1-4EED-90F2-D8762DABBA6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99" t="18706" r="20480" b="12021"/>
          <a:stretch/>
        </p:blipFill>
        <p:spPr>
          <a:xfrm>
            <a:off x="4113747" y="1550612"/>
            <a:ext cx="1587728" cy="432111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C704EB0-A542-4787-88A0-9E8D395EC9C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48" t="77150" r="23306" b="8383"/>
          <a:stretch/>
        </p:blipFill>
        <p:spPr>
          <a:xfrm>
            <a:off x="4442575" y="5147391"/>
            <a:ext cx="1080787" cy="97770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F5CD430-BB1F-45D8-927C-41B55C33FEB1}"/>
              </a:ext>
            </a:extLst>
          </p:cNvPr>
          <p:cNvSpPr txBox="1"/>
          <p:nvPr/>
        </p:nvSpPr>
        <p:spPr>
          <a:xfrm>
            <a:off x="166304" y="74104"/>
            <a:ext cx="88252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части одежды: воротник, карман, полочка, рукава, манжеты, пуговицы.</a:t>
            </a:r>
          </a:p>
        </p:txBody>
      </p:sp>
    </p:spTree>
    <p:extLst>
      <p:ext uri="{BB962C8B-B14F-4D97-AF65-F5344CB8AC3E}">
        <p14:creationId xmlns:p14="http://schemas.microsoft.com/office/powerpoint/2010/main" val="303905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211BCDD-9759-4F42-B597-1E783C4570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5" t="1470" r="25602" b="1658"/>
          <a:stretch/>
        </p:blipFill>
        <p:spPr>
          <a:xfrm>
            <a:off x="7090518" y="4399909"/>
            <a:ext cx="1747285" cy="237580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9012320-F7E8-40F4-AA0A-F26D9F25AB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4" b="3380"/>
          <a:stretch/>
        </p:blipFill>
        <p:spPr>
          <a:xfrm>
            <a:off x="265765" y="2731561"/>
            <a:ext cx="2543510" cy="193027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5E9480D-1508-448E-8004-43DC5F02E34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6" t="487" r="26615" b="4753"/>
          <a:stretch/>
        </p:blipFill>
        <p:spPr>
          <a:xfrm>
            <a:off x="3130765" y="4808944"/>
            <a:ext cx="1618737" cy="195558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C952A12-486E-446A-8129-32D250F2DF4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57" t="8" r="26368" b="-4804"/>
          <a:stretch/>
        </p:blipFill>
        <p:spPr>
          <a:xfrm>
            <a:off x="5430073" y="2659519"/>
            <a:ext cx="1457358" cy="252436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08CFA11-9942-47BE-9A60-91AE7607A68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0" t="2070" r="22755" b="2701"/>
          <a:stretch/>
        </p:blipFill>
        <p:spPr>
          <a:xfrm>
            <a:off x="691567" y="4530543"/>
            <a:ext cx="1691905" cy="215839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0DD39A4-2D60-4674-9B31-79766217CFD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9" t="5696" r="20787" b="5660"/>
          <a:stretch/>
        </p:blipFill>
        <p:spPr>
          <a:xfrm>
            <a:off x="4648570" y="776501"/>
            <a:ext cx="1889865" cy="18830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A99D4DB-DA52-44A0-9EEA-DC48CE512F7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80" b="2705"/>
          <a:stretch/>
        </p:blipFill>
        <p:spPr>
          <a:xfrm>
            <a:off x="2159519" y="830339"/>
            <a:ext cx="2434718" cy="202074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F897752-5475-4846-8203-FAB91DC0A0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852" y="847842"/>
            <a:ext cx="2647655" cy="198574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BCA2014-17B1-4CEC-925F-2FF1F6F0BF7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r="25018" b="3556"/>
          <a:stretch/>
        </p:blipFill>
        <p:spPr>
          <a:xfrm>
            <a:off x="5140541" y="5106818"/>
            <a:ext cx="1258311" cy="149339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F429EA0-94E7-4B60-8F87-3A055E887B33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t="673" r="21122" b="4566"/>
          <a:stretch/>
        </p:blipFill>
        <p:spPr>
          <a:xfrm>
            <a:off x="3086296" y="2968325"/>
            <a:ext cx="1707674" cy="1829687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8B9160A-78EF-4B48-B2BB-23D60A7B65B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60" b="4573"/>
          <a:stretch/>
        </p:blipFill>
        <p:spPr>
          <a:xfrm>
            <a:off x="265765" y="830339"/>
            <a:ext cx="1707674" cy="149339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45A0DE-EFE8-40BC-AB1D-236004185E5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45" y="3063721"/>
            <a:ext cx="1846755" cy="138506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280A3D1-BD2C-4227-B436-B5CE94A0E8D4}"/>
              </a:ext>
            </a:extLst>
          </p:cNvPr>
          <p:cNvSpPr txBox="1"/>
          <p:nvPr/>
        </p:nvSpPr>
        <p:spPr>
          <a:xfrm>
            <a:off x="97493" y="14218"/>
            <a:ext cx="89490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 картинки. Расскажи, что для чего нужно? Назови одним словом, что это?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6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8" y="-33112"/>
            <a:ext cx="9303657" cy="689111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27C2B8F-D376-4EF6-A099-7197DB6AA5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6" t="4991" r="6497" b="3541"/>
          <a:stretch/>
        </p:blipFill>
        <p:spPr>
          <a:xfrm>
            <a:off x="319315" y="316882"/>
            <a:ext cx="4252685" cy="622423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011D5C1-198A-4277-B100-AAEEDCA8E0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5" t="1470" r="25602" b="1658"/>
          <a:stretch/>
        </p:blipFill>
        <p:spPr>
          <a:xfrm>
            <a:off x="4581636" y="1361504"/>
            <a:ext cx="2327691" cy="316499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2AAEFF0-A0B2-450F-A381-F40F3543C24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57" t="8" r="26368" b="-4804"/>
          <a:stretch/>
        </p:blipFill>
        <p:spPr>
          <a:xfrm>
            <a:off x="5299507" y="1690646"/>
            <a:ext cx="1556666" cy="269637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F4F4635-70CD-443F-B3A4-CF64421C184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80" b="2705"/>
          <a:stretch/>
        </p:blipFill>
        <p:spPr>
          <a:xfrm>
            <a:off x="4817475" y="1796046"/>
            <a:ext cx="2617519" cy="217246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26109CF-9C5F-492A-8BC1-BAFC4D3EA1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69" y="1371772"/>
            <a:ext cx="3629290" cy="272196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60AE601-CEF0-472A-A4D8-6795D80AD68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r="25018" b="3556"/>
          <a:stretch/>
        </p:blipFill>
        <p:spPr>
          <a:xfrm>
            <a:off x="5385912" y="1890564"/>
            <a:ext cx="1447584" cy="171802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436217A-B22E-49A3-BB18-793324F1703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t="673" r="21122" b="4566"/>
          <a:stretch/>
        </p:blipFill>
        <p:spPr>
          <a:xfrm>
            <a:off x="5090933" y="2105302"/>
            <a:ext cx="1742563" cy="18670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C961409-FA4C-4688-A46E-A1EC0540678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60" b="4573"/>
          <a:stretch/>
        </p:blipFill>
        <p:spPr>
          <a:xfrm>
            <a:off x="5198578" y="1925586"/>
            <a:ext cx="1984207" cy="173522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989E49C-14BB-44EC-A16E-04F9C578AA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579" y="1356263"/>
            <a:ext cx="2076479" cy="155735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BF2449D-72DD-4096-B56C-C63CAE0B198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5" t="1960" r="27985" b="1684"/>
          <a:stretch/>
        </p:blipFill>
        <p:spPr>
          <a:xfrm>
            <a:off x="6558835" y="3291008"/>
            <a:ext cx="2327691" cy="340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7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3333E-6 L -0.50365 0.09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91" y="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-0.52708 -0.13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2673 0.3972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37" y="1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0.36718 0.0648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68" y="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-0.4191 0.1391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5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5451 0.08611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26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31371 -0.22987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29549 0.37801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7" y="0"/>
            <a:ext cx="930365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BCDA12-2E6E-46E7-99C1-5F23BC9A48D6}"/>
              </a:ext>
            </a:extLst>
          </p:cNvPr>
          <p:cNvSpPr txBox="1"/>
          <p:nvPr/>
        </p:nvSpPr>
        <p:spPr>
          <a:xfrm>
            <a:off x="735111" y="480982"/>
            <a:ext cx="1595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397D82-BCA4-432E-86E1-F0CD15B03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5" y="881092"/>
            <a:ext cx="3284596" cy="24634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5DA584-BE87-4441-9C71-4C0AA080D0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13" r="21587"/>
          <a:stretch/>
        </p:blipFill>
        <p:spPr>
          <a:xfrm>
            <a:off x="4400500" y="681037"/>
            <a:ext cx="3598758" cy="32007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D62344-0079-4BDF-BEA6-22F82928EF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657" y="3429000"/>
            <a:ext cx="4440365" cy="333027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5CD6763-297F-47C1-8811-22B5291A4F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839" y="3741464"/>
            <a:ext cx="4093029" cy="306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091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7" y="0"/>
            <a:ext cx="930365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BCDA12-2E6E-46E7-99C1-5F23BC9A48D6}"/>
              </a:ext>
            </a:extLst>
          </p:cNvPr>
          <p:cNvSpPr txBox="1"/>
          <p:nvPr/>
        </p:nvSpPr>
        <p:spPr>
          <a:xfrm>
            <a:off x="735111" y="480982"/>
            <a:ext cx="1595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602FE0-26EA-46F6-9113-BA34C9FF68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23" b="42"/>
          <a:stretch/>
        </p:blipFill>
        <p:spPr>
          <a:xfrm>
            <a:off x="131073" y="781994"/>
            <a:ext cx="3360272" cy="306549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AD0DF2-AE60-45D2-9A93-5D628B925E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857" y="873852"/>
            <a:ext cx="3714344" cy="278575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4B092F6-F98C-4991-8D33-B45581F25E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68" y="3938486"/>
            <a:ext cx="3632536" cy="272440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DCB42EB-5DC1-4B87-B5FB-B2F496F2E4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929" y="3597396"/>
            <a:ext cx="4087323" cy="306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26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7" y="0"/>
            <a:ext cx="930365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BCDA12-2E6E-46E7-99C1-5F23BC9A48D6}"/>
              </a:ext>
            </a:extLst>
          </p:cNvPr>
          <p:cNvSpPr txBox="1"/>
          <p:nvPr/>
        </p:nvSpPr>
        <p:spPr>
          <a:xfrm>
            <a:off x="735111" y="480982"/>
            <a:ext cx="1595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D95107A-32F5-4C70-84EC-CA584773F9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342" y="631370"/>
            <a:ext cx="4049486" cy="303711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AFD5DA2-6D4E-41DE-ADC8-43293BFEBB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61" b="92"/>
          <a:stretch/>
        </p:blipFill>
        <p:spPr>
          <a:xfrm>
            <a:off x="632057" y="1362075"/>
            <a:ext cx="2776162" cy="254490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A134A7B-FF77-4A1C-9201-B06F03E9C1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112" y="4519186"/>
            <a:ext cx="2477109" cy="18578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C91EC1D-628B-4A30-BB90-FA7AF29CF4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01835"/>
            <a:ext cx="3897085" cy="292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7" y="0"/>
            <a:ext cx="9303657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BCDA12-2E6E-46E7-99C1-5F23BC9A48D6}"/>
              </a:ext>
            </a:extLst>
          </p:cNvPr>
          <p:cNvSpPr txBox="1"/>
          <p:nvPr/>
        </p:nvSpPr>
        <p:spPr>
          <a:xfrm>
            <a:off x="735111" y="480982"/>
            <a:ext cx="1595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лишнее?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3937CB-3275-4F1B-A6CA-EBCDEAD79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16" y="4174283"/>
            <a:ext cx="3256555" cy="244241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A6E13CD-4237-4AAB-8D51-76EFF8814C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93" b="4598"/>
          <a:stretch/>
        </p:blipFill>
        <p:spPr>
          <a:xfrm>
            <a:off x="464630" y="3841493"/>
            <a:ext cx="2874315" cy="27752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2ED6603-2F02-41A5-BA3E-38EE0171CD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171" y="681037"/>
            <a:ext cx="4122057" cy="30915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991EF0A-D616-4855-8BAB-B1662D65EE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01" y="1083264"/>
            <a:ext cx="3534228" cy="265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67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45142" y="0"/>
            <a:ext cx="9289142" cy="6858000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F7A4511B-9368-4A52-B59C-D4B310E6BF6E}"/>
              </a:ext>
            </a:extLst>
          </p:cNvPr>
          <p:cNvSpPr txBox="1">
            <a:spLocks/>
          </p:cNvSpPr>
          <p:nvPr/>
        </p:nvSpPr>
        <p:spPr>
          <a:xfrm>
            <a:off x="685799" y="1659392"/>
            <a:ext cx="8022771" cy="2201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–презентация </a:t>
            </a: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лексической теме: </a:t>
            </a: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«Одежда, обувь, головные уборы»</a:t>
            </a:r>
          </a:p>
        </p:txBody>
      </p:sp>
    </p:spTree>
    <p:extLst>
      <p:ext uri="{BB962C8B-B14F-4D97-AF65-F5344CB8AC3E}">
        <p14:creationId xmlns:p14="http://schemas.microsoft.com/office/powerpoint/2010/main" val="4100901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4B682C8-74F8-492A-8C88-45D139D7A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195" y="952789"/>
            <a:ext cx="7886700" cy="435133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–презентация </a:t>
            </a:r>
          </a:p>
          <a:p>
            <a:pPr marL="0" indent="0" algn="ctr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лексической теме «Одежда, обувь, головные уборы»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уточнять, расширять и активизировать словарь по теме «Одежда, обувь, головные уборы»; 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назывании частей одежды;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образовании относительных прилагательных;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образовании и употреблении сложных предложений;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в дифференциации предметов одежды, обуви и головных уборов; </a:t>
            </a:r>
          </a:p>
          <a:p>
            <a:pPr marL="342900" indent="-342900"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мышление, внимание, память.</a:t>
            </a: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логопед  Лаптева Н.А.</a:t>
            </a:r>
          </a:p>
        </p:txBody>
      </p:sp>
    </p:spTree>
    <p:extLst>
      <p:ext uri="{BB962C8B-B14F-4D97-AF65-F5344CB8AC3E}">
        <p14:creationId xmlns:p14="http://schemas.microsoft.com/office/powerpoint/2010/main" val="3110735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8" y="-33111"/>
            <a:ext cx="9303657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07BC9EE2-7325-49F7-A8A6-73F84F58C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664482"/>
            <a:ext cx="7886700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 сообщает детям, что сегодня к нам пожаловал в гости Буратино со своим золотым ключиком и предлагает назвать все вещи, которые он спрятал в своем шкафу. Затем Буратино спрашивает у детей какие же части одежды они знают. (воротник, рукава, манжеты, пуговицы)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 спрашивает «что для чего нужно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 «что из чего сделано?»:</a:t>
            </a:r>
          </a:p>
          <a:p>
            <a:pPr algn="just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сапоги из резины, какие это сапоги? Это сапоги резиновые. Для чего нужны сапоги. т.д.)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«Наведи порядок». Логопед предлагает разложить вещи на место. Головные уборы - на верхнюю полку в шкафу, одежду повесить на вешалки, а обувь поставить на нижнюю полку. (шапка - это головной убор, я положу ее на верхнюю полку,  сапоги – это обувь, я поставлю их на нижнюю полку  и т.д.)</a:t>
            </a:r>
          </a:p>
          <a:p>
            <a:pPr marL="0" indent="0" algn="just">
              <a:buNone/>
            </a:pP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лишнее», ребята определяют лишний предмет. </a:t>
            </a:r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894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572308-0803-47BE-940F-CD0680666F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8" r="8025" b="7330"/>
          <a:stretch/>
        </p:blipFill>
        <p:spPr>
          <a:xfrm>
            <a:off x="-159658" y="-33111"/>
            <a:ext cx="93036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05AD75-0DBA-47A8-94CD-60F7E1B8FEB4}"/>
              </a:ext>
            </a:extLst>
          </p:cNvPr>
          <p:cNvSpPr txBox="1"/>
          <p:nvPr/>
        </p:nvSpPr>
        <p:spPr>
          <a:xfrm>
            <a:off x="4062680" y="622532"/>
            <a:ext cx="1452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</p:txBody>
      </p:sp>
      <p:sp>
        <p:nvSpPr>
          <p:cNvPr id="7" name="Объект 4">
            <a:extLst>
              <a:ext uri="{FF2B5EF4-FFF2-40B4-BE49-F238E27FC236}">
                <a16:creationId xmlns:a16="http://schemas.microsoft.com/office/drawing/2014/main" id="{926E81FC-5D54-4D4A-9971-91AB8793A06E}"/>
              </a:ext>
            </a:extLst>
          </p:cNvPr>
          <p:cNvSpPr txBox="1">
            <a:spLocks/>
          </p:cNvSpPr>
          <p:nvPr/>
        </p:nvSpPr>
        <p:spPr>
          <a:xfrm>
            <a:off x="737506" y="1678285"/>
            <a:ext cx="6004080" cy="663771"/>
          </a:xfrm>
          <a:prstGeom prst="rect">
            <a:avLst/>
          </a:prstGeom>
          <a:noFill/>
        </p:spPr>
        <p:txBody>
          <a:bodyPr vert="horz" wrap="non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 картинок 2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mersibo.ru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Игротека речевых игр, выпуск 5.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С.М.Мельникова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Н.В. Бикина</a:t>
            </a:r>
          </a:p>
        </p:txBody>
      </p:sp>
    </p:spTree>
    <p:extLst>
      <p:ext uri="{BB962C8B-B14F-4D97-AF65-F5344CB8AC3E}">
        <p14:creationId xmlns:p14="http://schemas.microsoft.com/office/powerpoint/2010/main" val="2818305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585</TotalTime>
  <Words>327</Words>
  <Application>Microsoft Office PowerPoint</Application>
  <PresentationFormat>Экран (4:3)</PresentationFormat>
  <Paragraphs>30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Надежда</dc:creator>
  <cp:lastModifiedBy>Надежда</cp:lastModifiedBy>
  <cp:revision>39</cp:revision>
  <dcterms:created xsi:type="dcterms:W3CDTF">2019-10-30T13:18:35Z</dcterms:created>
  <dcterms:modified xsi:type="dcterms:W3CDTF">2019-10-31T12:27:45Z</dcterms:modified>
</cp:coreProperties>
</file>