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5" d="100"/>
          <a:sy n="45" d="100"/>
        </p:scale>
        <p:origin x="62" y="8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87D109-8A4F-4CA0-B6E7-415CDCC882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AB3A9BF-833D-4E5A-A88D-BE5639EC6E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99D779-59E8-4B43-8932-D2D10CEF0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980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B61F89FB-61F0-4082-9C54-71F7E9E19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4082" y="118533"/>
            <a:ext cx="10262717" cy="6502400"/>
          </a:xfrm>
        </p:spPr>
      </p:pic>
    </p:spTree>
    <p:extLst>
      <p:ext uri="{BB962C8B-B14F-4D97-AF65-F5344CB8AC3E}">
        <p14:creationId xmlns:p14="http://schemas.microsoft.com/office/powerpoint/2010/main" val="1436670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07AFD6-7144-4E5C-924C-1B8DEB635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345" y="174217"/>
            <a:ext cx="11650132" cy="65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665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365A828-9C9A-4A00-8494-A5C7B865A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570" y="1657958"/>
            <a:ext cx="9906859" cy="354208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4CE20F-DD61-4526-B99B-F93C48A2F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570" y="1657958"/>
            <a:ext cx="9906859" cy="354208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D13570-5588-44F2-AE52-0DFAD1938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CFE2EAF-0A77-49FE-9407-E2DDE0E6FF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7004" y="186267"/>
            <a:ext cx="6149130" cy="643466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6CFF8A-C92E-4BFF-8840-F7E49E410A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2870" y="237067"/>
            <a:ext cx="5978950" cy="638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551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A8A160BA-2E93-489D-8398-1C2A177696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6872" y="488421"/>
            <a:ext cx="7499348" cy="5624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B12F45-A3EB-4FBD-9EDF-133D8B854E57}"/>
              </a:ext>
            </a:extLst>
          </p:cNvPr>
          <p:cNvSpPr txBox="1"/>
          <p:nvPr/>
        </p:nvSpPr>
        <p:spPr>
          <a:xfrm>
            <a:off x="8352895" y="2390736"/>
            <a:ext cx="610446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опера </a:t>
            </a:r>
          </a:p>
          <a:p>
            <a:r>
              <a:rPr lang="ru-RU" sz="4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“Борис Годунов</a:t>
            </a:r>
            <a:endParaRPr lang="ru-RU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029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D06B82-0510-4384-9131-629F507A5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33" y="38628"/>
            <a:ext cx="108712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939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7BE372B5-F451-474A-882C-ED328202A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6532" y="91347"/>
            <a:ext cx="10854267" cy="664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93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788ED-6A22-47AF-96C6-F9A22E951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967B5A6-4E1E-4F2B-84C8-A2056911F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3600" y="97235"/>
            <a:ext cx="10498667" cy="661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1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7987C9E6-1D3E-41B9-9BB5-527F96D6A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1413" y="3279680"/>
            <a:ext cx="9906000" cy="148132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8A78CBB-7FCD-4186-8416-A3A003B3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3" y="2688272"/>
            <a:ext cx="9906859" cy="148145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B9B004-2489-4252-AC7D-494EA2ABA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28605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893EEDF-2447-47EC-8DF8-92FC6600B703}"/>
              </a:ext>
            </a:extLst>
          </p:cNvPr>
          <p:cNvSpPr txBox="1"/>
          <p:nvPr/>
        </p:nvSpPr>
        <p:spPr>
          <a:xfrm>
            <a:off x="7415868" y="1067137"/>
            <a:ext cx="427838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БЛАГОВЕСТ = БЛАГО = добро, радость, праздник + ВЕСТ= весть = ДОБРАЯ ВЕСТЬ.</a:t>
            </a:r>
            <a:endParaRPr lang="ru-RU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303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3FA81-1FE6-4FCB-8087-32E23B19C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AD0D5E7-1A18-4CF7-AC9D-7324C6CAD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9733" y="69233"/>
            <a:ext cx="11125200" cy="678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79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83F78B-E1A5-4589-BB5E-EF83DD3EB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678CF4A4-D7ED-41A1-B73E-FDBBD0929E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5506" y="271639"/>
            <a:ext cx="10791561" cy="636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8114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26</TotalTime>
  <Words>21</Words>
  <Application>Microsoft Office PowerPoint</Application>
  <PresentationFormat>Широкоэкранный</PresentationFormat>
  <Paragraphs>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Василий Юрьевич</dc:creator>
  <cp:lastModifiedBy>Василий Юрьевич</cp:lastModifiedBy>
  <cp:revision>2</cp:revision>
  <dcterms:created xsi:type="dcterms:W3CDTF">2021-11-07T09:43:57Z</dcterms:created>
  <dcterms:modified xsi:type="dcterms:W3CDTF">2021-11-07T10:41:33Z</dcterms:modified>
</cp:coreProperties>
</file>