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9144000" cy="6858000"/>
  <p:defaultTextStyle>
    <a:lvl1pPr marL="0" indent="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</a:defRPr>
    </a:lvl1pPr>
    <a:lvl2pPr marL="457200" indent="4572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</a:defRPr>
    </a:lvl2pPr>
    <a:lvl3pPr marL="914400" indent="9144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</a:defRPr>
    </a:lvl3pPr>
    <a:lvl4pPr marL="1371600" indent="13716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</a:defRPr>
    </a:lvl4pPr>
    <a:lvl5pPr marL="1828800" indent="1828800" algn="l" defTabSz="914400">
      <a:lnSpc>
        <a:spcPct val="100000"/>
      </a:lnSpc>
      <a:spcBef>
        <a:spcPts val="0"/>
      </a:spcBef>
      <a:spcAft>
        <a:spcPts val="0"/>
      </a:spcAft>
      <a:buNone/>
      <a:defRPr lang="ru-RU" sz="1800" b="0" i="0">
        <a:solidFill>
          <a:schemeClr val="dk1"/>
        </a:solidFill>
        <a:latin typeface="Arial"/>
      </a:defRPr>
    </a:lvl5pPr>
    <a:lvl6pPr>
      <a:defRPr lang="ru-RU" sz="1800"/>
    </a:lvl6pPr>
    <a:lvl7pPr>
      <a:defRPr lang="ru-RU" sz="1800"/>
    </a:lvl7pPr>
    <a:lvl8pPr>
      <a:defRPr lang="ru-RU" sz="1800"/>
    </a:lvl8pPr>
    <a:lvl9pPr>
      <a:defRPr lang="ru-RU" sz="1800"/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presProps" Target="presProps.xml" /><Relationship Id="rId10" Type="http://schemas.openxmlformats.org/officeDocument/2006/relationships/tableStyles" Target="tableStyles.xml" /><Relationship Id="rId11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and Object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Shape 1026"/>
          <p:cNvSpPr>
            <a:spLocks noChangeShapeType="1" noGrp="1"/>
          </p:cNvSpPr>
          <p:nvPr>
            <p:ph type="title" idx="0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Shape 1027"/>
          <p:cNvSpPr>
            <a:spLocks noChangeShapeType="1" noGrp="1"/>
          </p:cNvSpPr>
          <p:nvPr>
            <p:ph idx="1"/>
          </p:nvPr>
        </p:nvSpPr>
        <p:spPr bwMode="auto">
          <a:xfrm>
            <a:off x="457200" y="1600200"/>
            <a:ext cx="8229600" cy="45259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Calibri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Shape 1028"/>
          <p:cNvSpPr>
            <a:spLocks noChangeShapeType="1" noGrp="1"/>
          </p:cNvSpPr>
          <p:nvPr>
            <p:ph type="dt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endParaRPr lang="en-US" sz="1200"/>
          </a:p>
        </p:txBody>
      </p:sp>
      <p:sp>
        <p:nvSpPr>
          <p:cNvPr id="1029" name="Shape 1029"/>
          <p:cNvSpPr>
            <a:spLocks noChangeShapeType="1" noGrp="1"/>
          </p:cNvSpPr>
          <p:nvPr>
            <p:ph type="ft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030" name="Shape 1030"/>
          <p:cNvSpPr>
            <a:spLocks noChangeShapeType="1" noGrp="1"/>
          </p:cNvSpPr>
          <p:nvPr>
            <p:ph type="sldNum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Calibri"/>
              </a:rPr>
              <a:t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itle" userDrawn="1">
  <p:cSld name="1_Тема Office">
    <p:bg>
      <p:bgPr shadeToTitle="0">
        <a:blipFill>
          <a:blip r:embed="rId2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ChangeShapeType="1" noGrp="1"/>
          </p:cNvSpPr>
          <p:nvPr>
            <p:ph type="title" idx="0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2051" name="Текст 2"/>
          <p:cNvSpPr>
            <a:spLocks noChangeShapeType="1" noGrp="1"/>
          </p:cNvSpPr>
          <p:nvPr>
            <p:ph type="body" idx="1"/>
          </p:nvPr>
        </p:nvSpPr>
        <p:spPr bwMode="auto">
          <a:xfrm>
            <a:off x="457200" y="1600200"/>
            <a:ext cx="8229600" cy="4525962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2052" name="Дата 3"/>
          <p:cNvSpPr>
            <a:spLocks noChangeShapeType="1" noGrp="1"/>
          </p:cNvSpPr>
          <p:nvPr>
            <p:ph type="dt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sz="1200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2053" name="Нижний колонтитул 4"/>
          <p:cNvSpPr>
            <a:spLocks noChangeShapeType="1" noGrp="1"/>
          </p:cNvSpPr>
          <p:nvPr>
            <p:ph type="ft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2054" name="Номер слайда 5"/>
          <p:cNvSpPr>
            <a:spLocks noChangeShapeType="1" noGrp="1"/>
          </p:cNvSpPr>
          <p:nvPr>
            <p:ph type="sldNum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Calibri"/>
              </a:rPr>
              <a:t/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blipFill>
          <a:blip r:embed="rId5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ChangeShapeType="1" noGrp="1"/>
          </p:cNvSpPr>
          <p:nvPr>
            <p:ph type="title" idx="0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Текст 2"/>
          <p:cNvSpPr>
            <a:spLocks noChangeShapeType="1" noGrp="1"/>
          </p:cNvSpPr>
          <p:nvPr>
            <p:ph type="body" idx="1"/>
          </p:nvPr>
        </p:nvSpPr>
        <p:spPr bwMode="auto">
          <a:xfrm>
            <a:off x="457200" y="1600200"/>
            <a:ext cx="8229600" cy="45259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Calibri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Дата 3"/>
          <p:cNvSpPr>
            <a:spLocks noChangeShapeType="1" noGrp="1"/>
          </p:cNvSpPr>
          <p:nvPr>
            <p:ph type="dt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sz="1200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1029" name="Нижний колонтитул 4"/>
          <p:cNvSpPr>
            <a:spLocks noChangeShapeType="1" noGrp="1"/>
          </p:cNvSpPr>
          <p:nvPr>
            <p:ph type="ft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030" name="Номер слайда 5"/>
          <p:cNvSpPr>
            <a:spLocks noChangeShapeType="1" noGrp="1"/>
          </p:cNvSpPr>
          <p:nvPr>
            <p:ph type="sldNum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Calibri"/>
              </a:rPr>
              <a:t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2pPr>
      <a:lvl3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3pPr>
      <a:lvl4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4pPr>
      <a:lvl5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5pPr>
      <a:lvl6pPr marL="4572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6pPr>
      <a:lvl7pPr marL="9144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7pPr>
      <a:lvl8pPr marL="13716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8pPr>
      <a:lvl9pPr marL="18288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>
        <a:spcBef>
          <a:spcPts val="0"/>
        </a:spcBef>
        <a:spcAft>
          <a:spcPts val="0"/>
        </a:spcAft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>
        <a:spcBef>
          <a:spcPts val="0"/>
        </a:spcBef>
        <a:spcAft>
          <a:spcPts val="0"/>
        </a:spcAft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>
        <a:spcBef>
          <a:spcPts val="0"/>
        </a:spcBef>
        <a:spcAft>
          <a:spcPts val="0"/>
        </a:spcAft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>
        <a:spcBef>
          <a:spcPts val="0"/>
        </a:spcBef>
        <a:spcAft>
          <a:spcPts val="0"/>
        </a:spcAft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g"/><Relationship Id="rId3" Type="http://schemas.openxmlformats.org/officeDocument/2006/relationships/image" Target="../media/image8.jp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jpg"/><Relationship Id="rId3" Type="http://schemas.openxmlformats.org/officeDocument/2006/relationships/image" Target="../media/image13.png"/><Relationship Id="rId4" Type="http://schemas.openxmlformats.org/officeDocument/2006/relationships/image" Target="../media/image14.jpg"/><Relationship Id="rId5" Type="http://schemas.openxmlformats.org/officeDocument/2006/relationships/image" Target="../media/image15.jpg"/><Relationship Id="rId6" Type="http://schemas.openxmlformats.org/officeDocument/2006/relationships/image" Target="../media/image16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jp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jpg"/><Relationship Id="rId6" Type="http://schemas.openxmlformats.org/officeDocument/2006/relationships/image" Target="../media/image20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1.jpg"/><Relationship Id="rId3" Type="http://schemas.openxmlformats.org/officeDocument/2006/relationships/image" Target="../media/image22.jpg"/><Relationship Id="rId4" Type="http://schemas.openxmlformats.org/officeDocument/2006/relationships/image" Target="../media/image23.jpg"/><Relationship Id="rId5" Type="http://schemas.openxmlformats.org/officeDocument/2006/relationships/image" Target="../media/image24.png"/><Relationship Id="rId6" Type="http://schemas.openxmlformats.org/officeDocument/2006/relationships/image" Target="../media/image25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1.jp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0.jpg"/><Relationship Id="rId6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Юрич\Desktop\итрактив.игры по экологии\9957c83ae33c248.jpg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4" descr="C:\Users\Юрич\Desktop\итрактив.игры по экологии\25177071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6361112" y="190500"/>
            <a:ext cx="2636837" cy="895350"/>
          </a:xfrm>
          <a:prstGeom prst="rect">
            <a:avLst/>
          </a:prstGeom>
          <a:noFill/>
        </p:spPr>
      </p:pic>
      <p:pic>
        <p:nvPicPr>
          <p:cNvPr id="3076" name="Picture 5" descr="C:\Users\Юрич\Desktop\итрактив.игры по экологии\148-1482326_album-transport.png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468312" y="282575"/>
            <a:ext cx="2343150" cy="1312862"/>
          </a:xfrm>
          <a:prstGeom prst="rect">
            <a:avLst/>
          </a:prstGeom>
          <a:noFill/>
        </p:spPr>
      </p:pic>
      <p:pic>
        <p:nvPicPr>
          <p:cNvPr id="3077" name="Picture 6" descr="C:\Users\Юрич\Desktop\итрактив.игры по экологии\130-1303329_carro-nibus-metr-e-etc-cartoon-jeep-hd.png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3059112" y="1658937"/>
            <a:ext cx="1957387" cy="1236662"/>
          </a:xfrm>
          <a:prstGeom prst="rect">
            <a:avLst/>
          </a:prstGeom>
          <a:noFill/>
        </p:spPr>
      </p:pic>
      <p:pic>
        <p:nvPicPr>
          <p:cNvPr id="3078" name="Picture 7" descr="C:\Users\Юрич\Desktop\итрактив.игры по экологии\kisspng-car-architectural-engineering-truck-heavy-machiner-dump-truck-5abfc5bb4f1a27.078623871522517435324.jpg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6361112" y="1595437"/>
            <a:ext cx="2136775" cy="1473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2705 L -0.01389 0.58567 " pathEditMode="fixed">
                                      <p:cBhvr>
                                        <p:cTn id="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0.08509 L -0.00938 0.43122 " pathEditMode="fixed">
                                      <p:cBhvr>
                                        <p:cTn id="1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6.93642E-7 L 0.00347 0.4615 " pathEditMode="fixed">
                                      <p:cBhvr>
                                        <p:cTn id="2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Юрич\Desktop\экология\итрактив.игры по экологии\9957c83ae33c248.jpg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14287" y="-25400"/>
            <a:ext cx="9144000" cy="6858000"/>
          </a:xfrm>
          <a:prstGeom prst="rect">
            <a:avLst/>
          </a:prstGeom>
          <a:noFill/>
        </p:spPr>
      </p:pic>
      <p:pic>
        <p:nvPicPr>
          <p:cNvPr id="4099" name="Рисунок 2" descr="https://ds05.infourok.ru/uploads/ex/0ff2/00153219-194a7d41/img4.jp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323850" y="620712"/>
            <a:ext cx="2830512" cy="1312862"/>
          </a:xfrm>
          <a:prstGeom prst="rect">
            <a:avLst/>
          </a:prstGeom>
          <a:noFill/>
        </p:spPr>
      </p:pic>
      <p:pic>
        <p:nvPicPr>
          <p:cNvPr id="4100" name="Рисунок 3" descr="https://i.ytimg.com/vi/sVKWM8_oshs/maxresdefault.jpg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6251575" y="552450"/>
            <a:ext cx="2411412" cy="1357312"/>
          </a:xfrm>
          <a:prstGeom prst="rect">
            <a:avLst/>
          </a:prstGeom>
          <a:noFill/>
        </p:spPr>
      </p:pic>
      <p:pic>
        <p:nvPicPr>
          <p:cNvPr id="4101" name="Рисунок 4" descr="http://www.anband.spb.ru/images/600/DSC100691061.jpg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2916237" y="2790824"/>
            <a:ext cx="1960562" cy="1309687"/>
          </a:xfrm>
          <a:prstGeom prst="rect">
            <a:avLst/>
          </a:prstGeom>
          <a:noFill/>
        </p:spPr>
      </p:pic>
      <p:pic>
        <p:nvPicPr>
          <p:cNvPr id="4102" name="Рисунок 5" descr="https://ds03.infourok.ru/uploads/ex/02db/0002c1fa-f82b6f83/11/img10.jpg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3651250" y="1465262"/>
            <a:ext cx="2463800" cy="112871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>
                                      <p:cBhvr>
                                        <p:cTn id="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56647E-6 L -0.01319 0.60069 " pathEditMode="fixed">
                                      <p:cBhvr>
                                        <p:cTn id="1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32948E-6 L -0.01302 0.44971 " pathEditMode="fixed">
                                      <p:cBhvr>
                                        <p:cTn id="1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Юрич\Desktop\итрактив.игры по экологии\pic-01393.jpg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67812" cy="6858000"/>
          </a:xfrm>
          <a:prstGeom prst="rect">
            <a:avLst/>
          </a:prstGeom>
          <a:noFill/>
        </p:spPr>
      </p:pic>
      <p:pic>
        <p:nvPicPr>
          <p:cNvPr id="5123" name="Picture 3" descr="C:\Users\Юрич\Desktop\итрактив.игры по экологии\kater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250825" y="538162"/>
            <a:ext cx="2332037" cy="1090612"/>
          </a:xfrm>
          <a:prstGeom prst="rect">
            <a:avLst/>
          </a:prstGeom>
          <a:noFill/>
        </p:spPr>
      </p:pic>
      <p:pic>
        <p:nvPicPr>
          <p:cNvPr id="5124" name="Picture 4" descr="C:\Users\Юрич\Desktop\итрактив.игры по экологии\russian-kilo-class-submarine-3D-model_0.jpg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6048375" y="279400"/>
            <a:ext cx="2817812" cy="1522412"/>
          </a:xfrm>
          <a:prstGeom prst="rect">
            <a:avLst/>
          </a:prstGeom>
          <a:noFill/>
        </p:spPr>
      </p:pic>
      <p:pic>
        <p:nvPicPr>
          <p:cNvPr id="5125" name="Picture 5" descr="C:\Users\Юрич\Desktop\итрактив.игры по экологии\46efa41520c60d5cb3ecb14eb25855c2.jpg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2582862" y="1552575"/>
            <a:ext cx="1898650" cy="1290637"/>
          </a:xfrm>
          <a:prstGeom prst="rect">
            <a:avLst/>
          </a:prstGeom>
          <a:noFill/>
        </p:spPr>
      </p:pic>
      <p:pic>
        <p:nvPicPr>
          <p:cNvPr id="5126" name="Picture 6" descr="C:\Users\Юрич\Desktop\итрактив.игры по экологии\depositphotos_1595979-stock-photo-wood-boat.jpg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4067175" y="2378075"/>
            <a:ext cx="2171700" cy="16287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3329 L -0.01319 0.51029 " pathEditMode="fixed">
                                      <p:cBhvr>
                                        <p:cTn id="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>
                                      <p:cBhvr>
                                        <p:cTn id="1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296 L 0.00695 0.40231 " pathEditMode="fixed">
                                      <p:cBhvr>
                                        <p:cTn id="24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Юрич\Desktop\экология\итрактив.игры по экологии\pic-01393.jpg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205912" cy="6858000"/>
          </a:xfrm>
          <a:prstGeom prst="rect">
            <a:avLst/>
          </a:prstGeom>
          <a:noFill/>
        </p:spPr>
      </p:pic>
      <p:pic>
        <p:nvPicPr>
          <p:cNvPr id="6147" name="Picture 5" descr="https://img2.freepng.ru/20180710/hhe/kisspng-brigantine-full-rigged-ship-galleon-clip-art-5b44afa68ab202.4836938415312280705681.jp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250825" y="436562"/>
            <a:ext cx="2233612" cy="1871662"/>
          </a:xfrm>
          <a:prstGeom prst="rect">
            <a:avLst/>
          </a:prstGeom>
          <a:noFill/>
        </p:spPr>
      </p:pic>
      <p:pic>
        <p:nvPicPr>
          <p:cNvPr id="6148" name="Picture 7" descr="http://www.pngall.com/wp-content/uploads/5/Sail-Boat-PNG-Images.png"/>
          <p:cNvPicPr>
            <a:picLocks noChangeAspect="1" noGrp="1"/>
          </p:cNvPicPr>
          <p:nvPr/>
        </p:nvPicPr>
        <p:blipFill>
          <a:blip r:embed="rId4"/>
          <a:srcRect l="14181" t="6591" r="18265" b="5763"/>
          <a:stretch/>
        </p:blipFill>
        <p:spPr bwMode="auto">
          <a:xfrm>
            <a:off x="3181350" y="1814512"/>
            <a:ext cx="1427162" cy="1860550"/>
          </a:xfrm>
          <a:prstGeom prst="rect">
            <a:avLst/>
          </a:prstGeom>
          <a:noFill/>
        </p:spPr>
      </p:pic>
      <p:pic>
        <p:nvPicPr>
          <p:cNvPr id="6149" name="Picture 9" descr="https://st.depositphotos.com/2084109/2134/v/950/depositphotos_21348101-stock-illustration-cruise-ship.jpg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5867399" y="2139950"/>
            <a:ext cx="3316287" cy="1289050"/>
          </a:xfrm>
          <a:prstGeom prst="rect">
            <a:avLst/>
          </a:prstGeom>
          <a:noFill/>
        </p:spPr>
      </p:pic>
      <p:pic>
        <p:nvPicPr>
          <p:cNvPr id="6150" name="Рисунок 7" descr="https://ds04.infourok.ru/uploads/ex/00a5/0004e2a4-0b48ea07/img1.jpg"/>
          <p:cNvPicPr>
            <a:picLocks noChangeAspect="1" noGrp="1"/>
          </p:cNvPicPr>
          <p:nvPr/>
        </p:nvPicPr>
        <p:blipFill>
          <a:blip r:embed="rId6"/>
          <a:srcRect l="0" t="0" r="-6147" b="0"/>
          <a:stretch/>
        </p:blipFill>
        <p:spPr bwMode="auto">
          <a:xfrm>
            <a:off x="4284662" y="779462"/>
            <a:ext cx="2589212" cy="1219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08671 L 0.00277 0.33087 " pathEditMode="fixed">
                                      <p:cBhvr>
                                        <p:cTn id="1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>
                                      <p:cBhvr>
                                        <p:cTn id="2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>
                                      <p:cBhvr>
                                        <p:cTn id="3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Юрич\Desktop\итрактив.игры по экологии\cielo-1.jpg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0" y="-30162"/>
            <a:ext cx="9144000" cy="6888162"/>
          </a:xfrm>
          <a:prstGeom prst="rect">
            <a:avLst/>
          </a:prstGeom>
          <a:noFill/>
        </p:spPr>
      </p:pic>
      <p:pic>
        <p:nvPicPr>
          <p:cNvPr id="7171" name="Picture 3" descr="C:\Users\Юрич\Desktop\итрактив.игры по экологии\96416_helicopter-icon-png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14287" y="1463675"/>
            <a:ext cx="3533775" cy="1944687"/>
          </a:xfrm>
          <a:prstGeom prst="rect">
            <a:avLst/>
          </a:prstGeom>
          <a:noFill/>
        </p:spPr>
      </p:pic>
      <p:pic>
        <p:nvPicPr>
          <p:cNvPr id="7172" name="Picture 4" descr="C:\Users\Юрич\Desktop\итрактив.игры по экологии\a-rocket-vector-1914912.jpg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7308850" y="993775"/>
            <a:ext cx="1533525" cy="2174875"/>
          </a:xfrm>
          <a:prstGeom prst="rect">
            <a:avLst/>
          </a:prstGeom>
          <a:noFill/>
        </p:spPr>
      </p:pic>
      <p:pic>
        <p:nvPicPr>
          <p:cNvPr id="7173" name="Picture 5" descr="C:\Users\Юрич\Desktop\итрактив.игры по экологии\s1200 (8).jpg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4211637" y="1390650"/>
            <a:ext cx="1855787" cy="2266950"/>
          </a:xfrm>
          <a:prstGeom prst="rect">
            <a:avLst/>
          </a:prstGeom>
          <a:noFill/>
        </p:spPr>
      </p:pic>
      <p:pic>
        <p:nvPicPr>
          <p:cNvPr id="7174" name="Picture 6" descr="C:\Users\Юрич\Desktop\итрактив.игры по экологии\white-cruise-ship-png-clipart-best-web-clipart-cruise-line-png-2500_1542.png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2555875" y="4318000"/>
            <a:ext cx="2597149" cy="16017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71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Юрич\Desktop\экология\итрактив.игры по экологии\cielo-1.jpg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Юрич\Desktop\экология\итрактив.игры по экологии\8c6bc51d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6372225" y="847725"/>
            <a:ext cx="2492375" cy="1606550"/>
          </a:xfrm>
          <a:prstGeom prst="rect">
            <a:avLst/>
          </a:prstGeom>
          <a:noFill/>
        </p:spPr>
      </p:pic>
      <p:pic>
        <p:nvPicPr>
          <p:cNvPr id="8196" name="Рисунок 3" descr="https://ds05.infourok.ru/uploads/ex/0ff2/00153219-194a7d41/img4.jpg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468312" y="1976437"/>
            <a:ext cx="2016125" cy="1439862"/>
          </a:xfrm>
          <a:prstGeom prst="rect">
            <a:avLst/>
          </a:prstGeom>
          <a:noFill/>
        </p:spPr>
      </p:pic>
      <p:pic>
        <p:nvPicPr>
          <p:cNvPr id="8197" name="Рисунок 5" descr="https://ds04.infourok.ru/uploads/ex/00a5/0004e2a4-0b48ea07/img1.jpg"/>
          <p:cNvPicPr>
            <a:picLocks noChangeAspect="1" noGrp="1"/>
          </p:cNvPicPr>
          <p:nvPr/>
        </p:nvPicPr>
        <p:blipFill>
          <a:blip r:embed="rId5"/>
          <a:srcRect l="0" t="0" r="-6147" b="0"/>
          <a:stretch/>
        </p:blipFill>
        <p:spPr bwMode="auto">
          <a:xfrm>
            <a:off x="3419475" y="2954337"/>
            <a:ext cx="3124200" cy="1470025"/>
          </a:xfrm>
          <a:prstGeom prst="rect">
            <a:avLst/>
          </a:prstGeom>
          <a:noFill/>
        </p:spPr>
      </p:pic>
      <p:pic>
        <p:nvPicPr>
          <p:cNvPr id="8198" name="Рисунок 6" descr="http://www.anband.spb.ru/images/600/DSC100691061.jpg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2573337" y="657225"/>
            <a:ext cx="2465387" cy="13128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1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819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1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r7-office/2024.3.2.622</Application>
  <DocSecurity>0</DocSecurity>
  <PresentationFormat/>
  <Paragraphs>0</Paragraphs>
  <Slides>6</Slides>
  <Notes>6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Theme 1</vt:lpstr>
      <vt:lpstr>Slide 1</vt:lpstr>
      <vt:lpstr>Slide 2</vt:lpstr>
      <vt:lpstr>Slide 3</vt:lpstr>
      <vt:lpstr>Slide 4</vt:lpstr>
      <vt:lpstr>Slide 5</vt:lpstr>
      <vt:lpstr>Slide 6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Федотова Виктория Александровна</dc:creator>
  <cp:keywords/>
  <dc:description/>
  <dc:identifier/>
  <dc:language/>
  <cp:lastModifiedBy>Анюта Травина </cp:lastModifiedBy>
  <cp:revision>25</cp:revision>
  <dcterms:created xsi:type="dcterms:W3CDTF">2011-01-05T10:28:00Z</dcterms:created>
  <dcterms:modified xsi:type="dcterms:W3CDTF">2025-04-28T16:12:36Z</dcterms:modified>
  <cp:category/>
  <cp:contentStatus/>
  <cp:version/>
</cp:coreProperties>
</file>