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75" r:id="rId4"/>
    <p:sldId id="276" r:id="rId5"/>
    <p:sldId id="260" r:id="rId6"/>
    <p:sldId id="278" r:id="rId7"/>
    <p:sldId id="280" r:id="rId8"/>
    <p:sldId id="282" r:id="rId9"/>
    <p:sldId id="293" r:id="rId10"/>
    <p:sldId id="291" r:id="rId11"/>
    <p:sldId id="292" r:id="rId12"/>
    <p:sldId id="294" r:id="rId13"/>
    <p:sldId id="265" r:id="rId14"/>
    <p:sldId id="285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13" autoAdjust="0"/>
    <p:restoredTop sz="94660"/>
  </p:normalViewPr>
  <p:slideViewPr>
    <p:cSldViewPr>
      <p:cViewPr varScale="1">
        <p:scale>
          <a:sx n="83" d="100"/>
          <a:sy n="83" d="100"/>
        </p:scale>
        <p:origin x="1459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104D6-99B8-4E7A-A499-F8E53CD7F9B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98E8-EC7A-4AD4-B035-D45D182173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104D6-99B8-4E7A-A499-F8E53CD7F9B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98E8-EC7A-4AD4-B035-D45D182173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104D6-99B8-4E7A-A499-F8E53CD7F9B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98E8-EC7A-4AD4-B035-D45D182173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104D6-99B8-4E7A-A499-F8E53CD7F9B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98E8-EC7A-4AD4-B035-D45D182173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104D6-99B8-4E7A-A499-F8E53CD7F9B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98E8-EC7A-4AD4-B035-D45D182173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104D6-99B8-4E7A-A499-F8E53CD7F9B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98E8-EC7A-4AD4-B035-D45D182173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104D6-99B8-4E7A-A499-F8E53CD7F9B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98E8-EC7A-4AD4-B035-D45D182173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104D6-99B8-4E7A-A499-F8E53CD7F9B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98E8-EC7A-4AD4-B035-D45D182173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104D6-99B8-4E7A-A499-F8E53CD7F9B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98E8-EC7A-4AD4-B035-D45D182173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104D6-99B8-4E7A-A499-F8E53CD7F9B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98E8-EC7A-4AD4-B035-D45D182173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104D6-99B8-4E7A-A499-F8E53CD7F9B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98E8-EC7A-4AD4-B035-D45D182173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104D6-99B8-4E7A-A499-F8E53CD7F9BA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B98E8-EC7A-4AD4-B035-D45D182173D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Наши добрые дела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5976" y="3886200"/>
            <a:ext cx="4608512" cy="1752600"/>
          </a:xfrm>
        </p:spPr>
        <p:txBody>
          <a:bodyPr>
            <a:normAutofit/>
          </a:bodyPr>
          <a:lstStyle/>
          <a:p>
            <a:pPr algn="l"/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Выполнила: воспитатель МКДОУ «Детский сад № 6 «Радуга»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г.Калача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-на-Дону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Чернушкина Е.В</a:t>
            </a:r>
          </a:p>
        </p:txBody>
      </p:sp>
    </p:spTree>
    <p:extLst>
      <p:ext uri="{BB962C8B-B14F-4D97-AF65-F5344CB8AC3E}">
        <p14:creationId xmlns:p14="http://schemas.microsoft.com/office/powerpoint/2010/main" val="166042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836712"/>
            <a:ext cx="7992888" cy="3384376"/>
          </a:xfrm>
        </p:spPr>
        <p:txBody>
          <a:bodyPr>
            <a:norm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Тип проекта: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познавательно-творческий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Вид проекта: 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групповой</a:t>
            </a:r>
            <a:endParaRPr lang="ru-RU" sz="2200" b="1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Продолжительность проекта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краткосрочный</a:t>
            </a:r>
            <a:endParaRPr lang="ru-RU" sz="22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Участники: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дети средней группы,      </a:t>
            </a:r>
          </a:p>
          <a:p>
            <a:pPr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воспитатели, родители.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2077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rmAutofit/>
          </a:bodyPr>
          <a:lstStyle/>
          <a:p>
            <a:r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АКТУАЛЬНОСТЬ</a:t>
            </a:r>
            <a:br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мечтает обрести в жизни свое любимое дело, доставляющее радость ему самому и приносящее пользу людям. Мир профессий в обществе – сложная, динамичная, постоянно развивающаяся система. Поэтому очень важно познакомить ребенка с профессиями, рассказать о тех характерных качествах, которые требует та или иная профессия.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Мои наблюдения за детьми в игре, индивидуальные беседы с ними о том, где работают их родители, как называются их профессии, чем они занимаются на своих рабочих местах, привели к выводу о том, что дети четырехлетнего возраста мало знают о профессиях: их название, предметах - помощниках, содержании трудовой деятельности; у них не сформировано уважение к труду взрослых.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Формирование представлений детей о мире труда и профессий – это необходимый процесс, который актуален в современном мире. И начинать знакомство с профессиями нужно именно с семьи: с мамы и папы, бабушки и дедушки, то, что ближе детям.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259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317432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воспитание  у детей положительных качеств характера, способствовать сплочению коллектива, мотивировать детей на совершение добрых поступков, добрых дел во благо других людей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800" dirty="0"/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представления детей о понятиях «добро» и «зло», их важности в жизни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людей.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Формировать доброжелательные дружеские взаимоотношения между детьми.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Воспитывать умения оценивать поступки окружающих.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детей избегать ссор, уступать и договариваться друг с другом, объяснить детям, что добрые дела доставляют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радость</a:t>
            </a:r>
            <a:r>
              <a:rPr lang="ru-RU" sz="1800" dirty="0" smtClean="0"/>
              <a:t>.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 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Планируемый результат: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воспитанников  4-5 лет будут 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сформированы</a:t>
            </a:r>
            <a:r>
              <a:rPr lang="ru-RU" sz="1800" dirty="0" smtClean="0"/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способности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договариваться, оказывать друг другу поддержку, взаимопомощь;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Появится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стремление совершать добрые поступки;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Повысится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нравственной культуры воспитанников и родителей.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родителями будут установлены доверительные и партнерские отношения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2736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755576" y="1082354"/>
            <a:ext cx="7632848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Этапы проекта: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этап – подготовительный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подобрать методическую, художественную литературу;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подобрать иллюстративный материал по теме проекта;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подобрать материалы, игрушки, атрибуты для игровой, познавательной деятельности;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подобрать стихотворения и загадки по теме проекта;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подборка подвижных игр.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 этап - реализация проекта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ходе реализации проекта нами была проделана большая и интересная работа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о дружбе с использованием наглядного дидактического пособия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«Мое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поведение»</a:t>
            </a:r>
            <a:r>
              <a:rPr lang="ru-RU" sz="2000" dirty="0" smtClean="0"/>
              <a:t>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Ребята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отгадывали загадки, рассматривали иллюстрации, играли в дидактические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игры.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1600201"/>
            <a:ext cx="3648720" cy="4349080"/>
          </a:xfrm>
          <a:ln w="19050">
            <a:noFill/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600200"/>
            <a:ext cx="3672408" cy="4349081"/>
          </a:xfr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9387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реализации проекта дети знакомятся с произведениями. Через героев сказок учатся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различать добро и зло; характеризовать поступки, поведение; выражать эмоции и понимать чувства других.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43658"/>
            <a:ext cx="4038600" cy="3039046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660252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играли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сюжетно-ролевую игру «Ветеринарная клиника». На игру ребят мотивировало художественное произведение К. И. Чуковского «Айболит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Играли в игру «Накорми животных»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  <p:extLst>
      <p:ext uri="{BB962C8B-B14F-4D97-AF65-F5344CB8AC3E}">
        <p14:creationId xmlns:p14="http://schemas.microsoft.com/office/powerpoint/2010/main" val="16312677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Трудовая деятельность. Привлечение детей к выполнению посильных трудовых поручений. На основе этого у детей формируется уважительное отношение к труду, желание помогать взрослым.</a:t>
            </a:r>
            <a:endParaRPr lang="ru-RU" sz="2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  <p:extLst>
      <p:ext uri="{BB962C8B-B14F-4D97-AF65-F5344CB8AC3E}">
        <p14:creationId xmlns:p14="http://schemas.microsoft.com/office/powerpoint/2010/main" val="41134375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проявляли доброту к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птицам. Они приносили семечки, зерна и хлебные крошки, каждый день наполняя кормушку для наших пернатых друзей.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606" y="1600200"/>
            <a:ext cx="3405787" cy="4525963"/>
          </a:xfrm>
        </p:spPr>
      </p:pic>
    </p:spTree>
    <p:extLst>
      <p:ext uri="{BB962C8B-B14F-4D97-AF65-F5344CB8AC3E}">
        <p14:creationId xmlns:p14="http://schemas.microsoft.com/office/powerpoint/2010/main" val="35118533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Оказали помощь товарищу «Мы друг другу помогаем, очень ловко одеваем».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600200"/>
            <a:ext cx="3456383" cy="4525963"/>
          </a:xfrm>
        </p:spPr>
      </p:pic>
    </p:spTree>
    <p:extLst>
      <p:ext uri="{BB962C8B-B14F-4D97-AF65-F5344CB8AC3E}">
        <p14:creationId xmlns:p14="http://schemas.microsoft.com/office/powerpoint/2010/main" val="34038289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Подари улыбку другу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44424" y="1863959"/>
            <a:ext cx="3394472" cy="3998443"/>
          </a:xfrm>
        </p:spPr>
      </p:pic>
    </p:spTree>
    <p:extLst>
      <p:ext uri="{BB962C8B-B14F-4D97-AF65-F5344CB8AC3E}">
        <p14:creationId xmlns:p14="http://schemas.microsoft.com/office/powerpoint/2010/main" val="20089529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683568" y="889854"/>
            <a:ext cx="784887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 этап – заключительный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Дети знают четкое представление о доброте, добрых поступках. Обогатился словарный запас по данной теме. Дети стали бережнее относится к живому миру природы. У детей повысилась способность договариваться между собой, оказывать друг другу помощь и поддержку.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Можно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сделать вывод, что благодаря проведенным занятиям, беседам, игровой деятельности произошло закрепление и улучшение знаний детей по данной теме.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«Альбом добрых дел»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6224617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2476</TotalTime>
  <Words>286</Words>
  <Application>Microsoft Office PowerPoint</Application>
  <PresentationFormat>Экран (4:3)</PresentationFormat>
  <Paragraphs>34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Тема Office</vt:lpstr>
      <vt:lpstr>Наши добрые дела</vt:lpstr>
      <vt:lpstr>Презентация PowerPoint</vt:lpstr>
      <vt:lpstr>       АКТУАЛЬНОСТЬ Каждый человек мечтает обрести в жизни свое любимое дело, доставляющее радость ему самому и приносящее пользу людям. Мир профессий в обществе – сложная, динамичная, постоянно развивающаяся система. Поэтому очень важно познакомить ребенка с профессиями, рассказать о тех характерных качествах, которые требует та или иная профессия.         Мои наблюдения за детьми в игре, индивидуальные беседы с ними о том, где работают их родители, как называются их профессии, чем они занимаются на своих рабочих местах, привели к выводу о том, что дети четырехлетнего возраста мало знают о профессиях: их название, предметах - помощниках, содержании трудовой деятельности; у них не сформировано уважение к труду взрослых.         Формирование представлений детей о мире труда и профессий – это необходимый процесс, который актуален в современном мире. И начинать знакомство с профессиями нужно именно с семьи: с мамы и папы, бабушки и дедушки, то, что ближе детям. </vt:lpstr>
      <vt:lpstr> Цель: воспитание  у детей положительных качеств характера, способствовать сплочению коллектива, мотивировать детей на совершение добрых поступков, добрых дел во благо других людей. Задачи: 1. Развивать представления детей о понятиях «добро» и «зло», их важности в жизни людей. 2. Формировать доброжелательные дружеские взаимоотношения между детьми. 3. Воспитывать умения оценивать поступки окружающих. 4. Учить детей избегать ссор, уступать и договариваться друг с другом, объяснить детям, что добрые дела доставляют радость.  Планируемый результат: У воспитанников  4-5 лет будут сформированы способности договариваться, оказывать друг другу поддержку, взаимопомощь;  Появится стремление совершать добрые поступки;  Повысится уровень нравственной культуры воспитанников и родителей.  С родителями будут установлены доверительные и партнерские отношения. </vt:lpstr>
      <vt:lpstr>Презентация PowerPoint</vt:lpstr>
      <vt:lpstr>Беседа о дружбе с использованием наглядного дидактического пособия «Мое поведение». Ребята отгадывали загадки, рассматривали иллюстрации, играли в дидактические игры.</vt:lpstr>
      <vt:lpstr>В процессе реализации проекта дети знакомятся с произведениями. Через героев сказок учатся различать добро и зло; характеризовать поступки, поведение; выражать эмоции и понимать чувства других.  </vt:lpstr>
      <vt:lpstr>Ребята играли в сюжетно-ролевую игру «Ветеринарная клиника». На игру ребят мотивировало художественное произведение К. И. Чуковского «Айболит». Играли в игру «Накорми животных»</vt:lpstr>
      <vt:lpstr>Трудовая деятельность. Привлечение детей к выполнению посильных трудовых поручений. На основе этого у детей формируется уважительное отношение к труду, желание помогать взрослым.</vt:lpstr>
      <vt:lpstr>Дети проявляли доброту к птицам. Они приносили семечки, зерна и хлебные крошки, каждый день наполняя кормушку для наших пернатых друзей.</vt:lpstr>
      <vt:lpstr>Оказали помощь товарищу «Мы друг другу помогаем, очень ловко одеваем».</vt:lpstr>
      <vt:lpstr>Подари улыбку другу</vt:lpstr>
      <vt:lpstr>Презентация PowerPoint</vt:lpstr>
      <vt:lpstr>Продукт «Альбом добрых дел»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 проект в младшей группе на тему: «Дикие животные наших лесов»</dc:title>
  <dc:creator>DNA7 X86</dc:creator>
  <cp:lastModifiedBy>Елена Чернушкина</cp:lastModifiedBy>
  <cp:revision>78</cp:revision>
  <dcterms:created xsi:type="dcterms:W3CDTF">2019-04-12T09:19:04Z</dcterms:created>
  <dcterms:modified xsi:type="dcterms:W3CDTF">2024-12-06T08:19:52Z</dcterms:modified>
</cp:coreProperties>
</file>