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BEEEB-FAE6-4634-975A-E184BB65BA9B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303945-E818-4950-A0CA-EC4C94F2F1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62945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071546"/>
            <a:ext cx="3143272" cy="3071834"/>
          </a:xfrm>
        </p:spPr>
        <p:txBody>
          <a:bodyPr/>
          <a:lstStyle>
            <a:lvl1pPr>
              <a:defRPr sz="4800" b="1" cap="none" spc="0">
                <a:ln w="1905"/>
                <a:solidFill>
                  <a:srgbClr val="9966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29256" y="1214422"/>
            <a:ext cx="2928958" cy="2500330"/>
          </a:xfrm>
        </p:spPr>
        <p:txBody>
          <a:bodyPr/>
          <a:lstStyle>
            <a:lvl1pPr marL="0" indent="0" algn="ctr">
              <a:buNone/>
              <a:defRPr b="1">
                <a:solidFill>
                  <a:srgbClr val="996633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13BD8-CA3A-4D3A-946B-B4BAB74F847B}" type="datetimeFigureOut">
              <a:rPr lang="ru-RU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BE4C4-FC13-4683-A873-D72FA3FD64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06683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B6EFD-37FE-42F3-8B45-F5C6ACCA1160}" type="datetimeFigureOut">
              <a:rPr lang="ru-RU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A4C44-6DAC-4F69-A2B1-5BE422C459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47399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EAE01-AF84-44C4-93C2-41B3144EB462}" type="datetimeFigureOut">
              <a:rPr lang="ru-RU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91F48-9584-4AB5-8E5B-E15E03A57B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17681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47185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14942" y="1600200"/>
            <a:ext cx="347185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C0FB2-3B03-4A2E-8CBD-6343835928ED}" type="datetimeFigureOut">
              <a:rPr lang="ru-RU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4AC1E-8A45-4D76-BD0E-C645AE3BB1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9442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3405D-F2F8-4BA0-8012-8169A9159837}" type="datetimeFigureOut">
              <a:rPr lang="ru-RU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4905D-DBB4-4EAA-B87D-CBBDECB77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7358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375D9-69BE-498B-83A6-1561A112D07D}" type="datetimeFigureOut">
              <a:rPr lang="ru-RU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82CEE-68AF-48F0-B58E-A0B38DD904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78082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CC2B3-CB85-4085-9A23-C06E3F845352}" type="datetimeFigureOut">
              <a:rPr lang="ru-RU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62CB6-9833-4803-89FC-9429B68513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71774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B5511-203C-4333-B007-70F8DD5E21C4}" type="datetimeFigureOut">
              <a:rPr lang="ru-RU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9F6EB-A228-4D33-A91C-2CC0260952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9567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41565-613D-4BEC-BB37-3081EFB109BA}" type="datetimeFigureOut">
              <a:rPr lang="ru-RU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9F387-E534-4E45-B6CA-8E85A8A01F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27131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66EA7-B168-4873-BFA1-AA404BFB71A8}" type="datetimeFigureOut">
              <a:rPr lang="ru-RU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88B1F-9C45-45BE-BA6F-4403881961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619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CD7DC-EE98-45A4-8F36-626A20B64187}" type="datetimeFigureOut">
              <a:rPr lang="ru-RU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FA468-F19D-462F-8687-0623DCC3DB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04135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500063" y="428625"/>
            <a:ext cx="35433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500063" y="1785938"/>
            <a:ext cx="3471862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EB15E49-33F8-449B-AD1C-430576E5FDBA}" type="datetimeFigureOut">
              <a:rPr lang="ru-RU"/>
              <a:pPr>
                <a:defRPr/>
              </a:pPr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C033BF-839E-4A9D-A614-D33F24F199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chkroo.ru/kovylevans/&#1075;&#1083;&#1072;&#1074;&#1085;&#1072;&#1103;-&#1089;&#1090;&#1088;&#1072;&#1085;&#1080;&#1094;&#1072;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714356"/>
            <a:ext cx="3143250" cy="2711772"/>
          </a:xfrm>
          <a:ln>
            <a:miter lim="800000"/>
            <a:headEnd/>
            <a:tailEnd/>
          </a:ln>
          <a:extLst/>
        </p:spPr>
        <p:txBody>
          <a:bodyPr rtlCol="0">
            <a:noAutofit/>
          </a:bodyPr>
          <a:lstStyle/>
          <a:p>
            <a:r>
              <a:rPr lang="ru-RU" dirty="0" smtClean="0"/>
              <a:t> </a:t>
            </a:r>
            <a:br>
              <a:rPr lang="ru-RU" dirty="0" smtClean="0"/>
            </a:br>
            <a:endParaRPr lang="ru-RU" sz="3200" dirty="0"/>
          </a:p>
        </p:txBody>
      </p:sp>
      <p:sp>
        <p:nvSpPr>
          <p:cNvPr id="307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86380" y="3286124"/>
            <a:ext cx="3571900" cy="2500312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z="2800" dirty="0" err="1" smtClean="0">
                <a:solidFill>
                  <a:schemeClr val="tx1"/>
                </a:solidFill>
                <a:cs typeface="Times New Roman" pitchFamily="18" charset="0"/>
              </a:rPr>
              <a:t>Ковылева</a:t>
            </a:r>
            <a:r>
              <a:rPr lang="ru-RU" altLang="ru-RU" sz="2800" dirty="0" smtClean="0">
                <a:solidFill>
                  <a:schemeClr val="tx1"/>
                </a:solidFill>
                <a:cs typeface="Times New Roman" pitchFamily="18" charset="0"/>
              </a:rPr>
              <a:t> Надежда Сергеевна</a:t>
            </a:r>
          </a:p>
          <a:p>
            <a:pPr eaLnBrk="1" hangingPunct="1">
              <a:spcBef>
                <a:spcPct val="0"/>
              </a:spcBef>
            </a:pPr>
            <a:r>
              <a:rPr lang="ru-RU" altLang="ru-RU" sz="2000" dirty="0" smtClean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Учитель технологии и информатики МКОУ «Чкаловская СШ №5» Чкаловского района</a:t>
            </a:r>
            <a:endParaRPr lang="ru-RU" altLang="ru-RU" sz="20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6" name="Рисунок 5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4942" y="571480"/>
            <a:ext cx="3447383" cy="2657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857884" y="214290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Автор пособия: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71538" y="1071546"/>
            <a:ext cx="26200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3"/>
              </a:rPr>
              <a:t>Электронное пособие </a:t>
            </a:r>
          </a:p>
          <a:p>
            <a:r>
              <a:rPr lang="ru-RU" dirty="0" smtClean="0">
                <a:hlinkClick r:id="rId3"/>
              </a:rPr>
              <a:t>по технологии 6 класс </a:t>
            </a:r>
          </a:p>
          <a:p>
            <a:r>
              <a:rPr lang="ru-RU" dirty="0" smtClean="0">
                <a:hlinkClick r:id="rId3"/>
              </a:rPr>
              <a:t>(Вариант для девочек)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en-US" dirty="0" smtClean="0"/>
              <a:t>https://sites.google.com/chkroo.ru/kovylevans/</a:t>
            </a:r>
            <a:r>
              <a:rPr lang="ru-RU" dirty="0" smtClean="0"/>
              <a:t>главная-страница</a:t>
            </a:r>
            <a:endParaRPr lang="ru-RU" dirty="0"/>
          </a:p>
        </p:txBody>
      </p:sp>
      <p:pic>
        <p:nvPicPr>
          <p:cNvPr id="8" name="Рисунок 7" descr="9432637.750x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4480" y="3429000"/>
            <a:ext cx="1393151" cy="18119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 ОТКРЫТАЯ КНИГ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ОТКРЫТАЯ КНИГА</Template>
  <TotalTime>422</TotalTime>
  <Words>34</Words>
  <Application>Microsoft Office PowerPoint</Application>
  <PresentationFormat>Экран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Презентация ОТКРЫТАЯ КНИГА</vt:lpstr>
      <vt:lpstr>  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Comp</dc:creator>
  <cp:lastModifiedBy>Admin</cp:lastModifiedBy>
  <cp:revision>34</cp:revision>
  <dcterms:created xsi:type="dcterms:W3CDTF">2011-07-26T07:05:49Z</dcterms:created>
  <dcterms:modified xsi:type="dcterms:W3CDTF">2021-11-06T10:52:55Z</dcterms:modified>
</cp:coreProperties>
</file>