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8"/>
  </p:handoutMasterIdLst>
  <p:sldIdLst>
    <p:sldId id="256" r:id="rId2"/>
    <p:sldId id="262" r:id="rId3"/>
    <p:sldId id="261" r:id="rId4"/>
    <p:sldId id="263" r:id="rId5"/>
    <p:sldId id="264" r:id="rId6"/>
    <p:sldId id="265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4" r:id="rId23"/>
    <p:sldId id="285" r:id="rId24"/>
    <p:sldId id="286" r:id="rId25"/>
    <p:sldId id="283" r:id="rId26"/>
    <p:sldId id="275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1B6"/>
    <a:srgbClr val="F9D600"/>
    <a:srgbClr val="97000B"/>
    <a:srgbClr val="324057"/>
    <a:srgbClr val="007CCE"/>
    <a:srgbClr val="2A1255"/>
    <a:srgbClr val="A58C51"/>
    <a:srgbClr val="213969"/>
    <a:srgbClr val="332319"/>
    <a:srgbClr val="173A8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302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" y="0"/>
            <a:ext cx="9143998" cy="68580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951019" y="3031884"/>
            <a:ext cx="5507182" cy="95615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dirty="0">
              <a:ln w="9525">
                <a:solidFill>
                  <a:schemeClr val="bg1"/>
                </a:solidFill>
                <a:prstDash val="solid"/>
              </a:ln>
              <a:solidFill>
                <a:srgbClr val="0041B6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53345" y="4267199"/>
            <a:ext cx="464127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Подготовила: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Баланина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Н.Ф., </a:t>
            </a:r>
          </a:p>
          <a:p>
            <a:pPr algn="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учитель математики,</a:t>
            </a:r>
          </a:p>
          <a:p>
            <a:pPr algn="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МАОУ СОШ № 37</a:t>
            </a:r>
          </a:p>
          <a:p>
            <a:pPr algn="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г.Каменск-Уральский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06437" y="6012873"/>
            <a:ext cx="261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2025 г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4094570" y="987228"/>
            <a:ext cx="4758117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41B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Методические находки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41B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приемов нестандартного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41B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понимания и запоминания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41B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математического материала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0041B6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626499" y="1108609"/>
            <a:ext cx="618231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«Обучение – это ремесло, использующее бесчисленное количество маленьких трюков»</a:t>
            </a:r>
          </a:p>
          <a:p>
            <a:pPr algn="just"/>
            <a:endParaRPr lang="ru-RU" sz="36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sz="36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Дьёрдь</a:t>
            </a:r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Пойа</a:t>
            </a:r>
            <a:endParaRPr lang="ru-RU" sz="3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94509" y="522488"/>
            <a:ext cx="77723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58867" y="1132884"/>
            <a:ext cx="614994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«Читать -  это ещё ничего не значит; что читать и как понимать читаемое - вот в чём  главное дело»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b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К. Ушинский </a:t>
            </a:r>
            <a:endParaRPr lang="ru-RU" sz="3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149069" y="1173344"/>
            <a:ext cx="786545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Задания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 тексту: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найдите определение некоторых терминов, правил, прочитайте его;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найдите в тексте то, о чём не говорилось на уроке;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составьте определение, пользуясь несколькими предложениями учебника;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прочитайте формулировку теоремы и определите, что вы запишите в условие, а что в заключение;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разберите примеры в учебнике и объясните, что вы поняли и т.д.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232" y="193964"/>
            <a:ext cx="7886700" cy="8589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Проведение  нетрадиционных уроков</a:t>
            </a:r>
            <a:endParaRPr lang="ru-RU" sz="31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665018" y="1117561"/>
            <a:ext cx="814647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3100" algn="l"/>
                <a:tab pos="674688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185" y="1334523"/>
            <a:ext cx="5300099" cy="3966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99405"/>
            <a:ext cx="7886700" cy="10383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Рассмотрение различных способов</a:t>
            </a:r>
            <a:br>
              <a:rPr lang="ru-RU" sz="3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решения задач</a:t>
            </a:r>
            <a:endParaRPr lang="ru-RU" sz="31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49927" y="1288473"/>
            <a:ext cx="7481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847" y="1779372"/>
            <a:ext cx="5988278" cy="337339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941" y="0"/>
            <a:ext cx="7886700" cy="8589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Дидактические игры</a:t>
            </a:r>
            <a:endParaRPr lang="ru-RU" sz="31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637308" y="762178"/>
            <a:ext cx="82573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258" y="2409568"/>
            <a:ext cx="4920834" cy="247165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7342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Творческие задания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8983" y="750262"/>
            <a:ext cx="8091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1" name="Picture 1" descr="J:\desktop\прие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39999" y="1864446"/>
            <a:ext cx="4206789" cy="26869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941" y="0"/>
            <a:ext cx="7886700" cy="85898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Использование практической направленности и </a:t>
            </a:r>
            <a:r>
              <a:rPr lang="ru-RU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межпредметных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связей 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651163" y="846704"/>
            <a:ext cx="82573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4680" t="42366" r="30995" b="-181"/>
          <a:stretch/>
        </p:blipFill>
        <p:spPr>
          <a:xfrm>
            <a:off x="3530435" y="2533917"/>
            <a:ext cx="2129741" cy="208344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7342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Образы - схемы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Без названия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5806" y="902043"/>
            <a:ext cx="6895070" cy="486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232" y="193964"/>
            <a:ext cx="7886700" cy="85898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Образы - схемы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Без названия (1)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6952" y="1606379"/>
            <a:ext cx="6264876" cy="4485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7342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Нестандартные задания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7528" y="805681"/>
            <a:ext cx="7730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011" t="29197" r="9073" b="14915"/>
          <a:stretch/>
        </p:blipFill>
        <p:spPr>
          <a:xfrm>
            <a:off x="3203848" y="2852936"/>
            <a:ext cx="2952328" cy="29523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232" y="193964"/>
            <a:ext cx="7886700" cy="858982"/>
          </a:xfrm>
        </p:spPr>
        <p:txBody>
          <a:bodyPr>
            <a:normAutofit/>
          </a:bodyPr>
          <a:lstStyle/>
          <a:p>
            <a:pPr algn="ctr"/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136073" y="1265131"/>
            <a:ext cx="7481455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«Предмет математики столь серьезен, что не следует упускать ни одной возможности сделать его более занимательным»</a:t>
            </a:r>
            <a:b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Паскаль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7342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Запоминалки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60764" y="888808"/>
            <a:ext cx="716279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«Запомни раз, запомни туго! Пи эр квадрат есть площадь круга» 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«Биссектриса- это крыса, которая бегает по углам и делит угол пополам»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«Высота похожа на кота, который выгнет спину и под прямым углом соединит вершину и сторону хвостом» 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«Медиана – обезьяна, у которой зоркий глаз. Прыгнет точно в середину стороны против вершины, где находится сейчас»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7" name="Picture 3" descr="J:\desktop\прием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9317" y="1285102"/>
            <a:ext cx="7251202" cy="422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"/>
            <a:ext cx="7143750" cy="133773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Понятие числителя и знаменателя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8600" y="1424505"/>
            <a:ext cx="7869237" cy="321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5" name="Picture 3" descr="J:\desktop\прие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1991" y="667265"/>
            <a:ext cx="6300614" cy="4885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Умножение и деление положительных и отрицательных чисел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 плюсом понимаем друга, а под минусом – врага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Друг (+) моего врага (-) = мой враг (-)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Враг (-) моего друга (+) = мой враг (-)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Враг (-) моего врага (-) = мой друг (+)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Друг (+) моего друга (+) = мой друг (+)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Решение неравенств и их систем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&gt; и &lt;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-&gt; или &lt;-.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 descr="J:\desktop\прие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36" y="3620530"/>
            <a:ext cx="7216172" cy="1890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Четырехугольники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7" name="Picture 3" descr="J:\desktop\прием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0513" y="1495168"/>
            <a:ext cx="7374247" cy="45349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Решение квадратного уравнения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J:\desktop\прием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2681" y="2225290"/>
            <a:ext cx="7710616" cy="28183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J:\desktop\прием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5885" y="444843"/>
            <a:ext cx="7779196" cy="5818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J:\desktop\прие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4271" y="1025611"/>
            <a:ext cx="8558292" cy="54122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J:\desktop\прием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6022" y="728357"/>
            <a:ext cx="6541794" cy="5870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Каждый выпускник должен знать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99751" y="1470453"/>
            <a:ext cx="7415599" cy="4706509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“Музыка может возвышать или умиротворять душу,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Живопись – радовать глаз,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Поэзия – пробуждать чувства,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Философия – удовлетворять потребности разума,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Инженерное дело – совершенствовать материальную сторону жизни людей,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математика способна достичь всех этих целей”.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7736" y="1801092"/>
            <a:ext cx="5919355" cy="241069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6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br>
              <a:rPr lang="ru-RU" sz="6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 ВНИМАНИЕ!</a:t>
            </a:r>
            <a:endParaRPr lang="ru-RU" sz="6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547</TotalTime>
  <Words>343</Words>
  <Application>Microsoft Office PowerPoint</Application>
  <PresentationFormat>Экран (4:3)</PresentationFormat>
  <Paragraphs>56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Office Theme</vt:lpstr>
      <vt:lpstr>Слайд 1</vt:lpstr>
      <vt:lpstr>Слайд 2</vt:lpstr>
      <vt:lpstr>Слайд 3</vt:lpstr>
      <vt:lpstr>Слайд 4</vt:lpstr>
      <vt:lpstr> Проведение  нетрадиционных уроков</vt:lpstr>
      <vt:lpstr> Рассмотрение различных способов  решения задач</vt:lpstr>
      <vt:lpstr> Дидактические игры</vt:lpstr>
      <vt:lpstr>Творческие задания</vt:lpstr>
      <vt:lpstr>   Использование практической направленности и межпредметных связей </vt:lpstr>
      <vt:lpstr>Образы - схемы</vt:lpstr>
      <vt:lpstr>Образы - схемы</vt:lpstr>
      <vt:lpstr>Нестандартные задания</vt:lpstr>
      <vt:lpstr>Слайд 13</vt:lpstr>
      <vt:lpstr>Запоминалки</vt:lpstr>
      <vt:lpstr>Слайд 15</vt:lpstr>
      <vt:lpstr>Понятие числителя и знаменателя</vt:lpstr>
      <vt:lpstr>Слайд 17</vt:lpstr>
      <vt:lpstr>Умножение и деление положительных и отрицательных чисел </vt:lpstr>
      <vt:lpstr>Решение неравенств и их систем</vt:lpstr>
      <vt:lpstr>Четырехугольники</vt:lpstr>
      <vt:lpstr>Решение квадратного уравнения</vt:lpstr>
      <vt:lpstr>Слайд 22</vt:lpstr>
      <vt:lpstr>Слайд 23</vt:lpstr>
      <vt:lpstr>Слайд 24</vt:lpstr>
      <vt:lpstr>Каждый выпускник должен знать</vt:lpstr>
      <vt:lpstr>СПАСИБО  ЗА ВНИМАНИЕ!</vt:lpstr>
    </vt:vector>
  </TitlesOfParts>
  <Company>PJSC "New Engineering Technologies"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Пользователь</cp:lastModifiedBy>
  <cp:revision>105</cp:revision>
  <dcterms:created xsi:type="dcterms:W3CDTF">2016-11-18T14:12:19Z</dcterms:created>
  <dcterms:modified xsi:type="dcterms:W3CDTF">2025-01-23T13:44:45Z</dcterms:modified>
</cp:coreProperties>
</file>