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91" r:id="rId4"/>
    <p:sldId id="292" r:id="rId5"/>
    <p:sldId id="294" r:id="rId6"/>
    <p:sldId id="305" r:id="rId7"/>
    <p:sldId id="298" r:id="rId8"/>
    <p:sldId id="306" r:id="rId9"/>
    <p:sldId id="304" r:id="rId10"/>
    <p:sldId id="293" r:id="rId11"/>
    <p:sldId id="301" r:id="rId12"/>
    <p:sldId id="302" r:id="rId13"/>
    <p:sldId id="307" r:id="rId14"/>
    <p:sldId id="299" r:id="rId15"/>
    <p:sldId id="300" r:id="rId16"/>
    <p:sldId id="268" r:id="rId17"/>
    <p:sldId id="308" r:id="rId18"/>
    <p:sldId id="309" r:id="rId19"/>
    <p:sldId id="310" r:id="rId20"/>
    <p:sldId id="311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0000"/>
    <a:srgbClr val="F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4660"/>
  </p:normalViewPr>
  <p:slideViewPr>
    <p:cSldViewPr>
      <p:cViewPr varScale="1">
        <p:scale>
          <a:sx n="78" d="100"/>
          <a:sy n="78" d="100"/>
        </p:scale>
        <p:origin x="160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0.jpeg"/><Relationship Id="rId7" Type="http://schemas.openxmlformats.org/officeDocument/2006/relationships/image" Target="../media/image4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3.gif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gif"/><Relationship Id="rId7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7.jpeg"/><Relationship Id="rId7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8.jpe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19.jpeg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3.gif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3.gif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gif"/><Relationship Id="rId7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.pn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gif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gif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3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7.png"/><Relationship Id="rId4" Type="http://schemas.openxmlformats.org/officeDocument/2006/relationships/image" Target="../media/image40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4.gi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2363" y="169121"/>
            <a:ext cx="8199274" cy="6688879"/>
          </a:xfrm>
          <a:prstGeom prst="roundRect">
            <a:avLst/>
          </a:prstGeom>
          <a:scene3d>
            <a:camera prst="perspectiveRelaxedModerately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A681977B-8885-8E5E-1578-4322BC25CB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190" y="4143547"/>
            <a:ext cx="3929201" cy="2372032"/>
          </a:xfrm>
          <a:prstGeom prst="rect">
            <a:avLst/>
          </a:prstGeom>
          <a:noFill/>
        </p:spPr>
      </p:pic>
      <p:pic>
        <p:nvPicPr>
          <p:cNvPr id="5" name="Рисунок 8" descr="Рисунок9.png">
            <a:extLst>
              <a:ext uri="{FF2B5EF4-FFF2-40B4-BE49-F238E27FC236}">
                <a16:creationId xmlns:a16="http://schemas.microsoft.com/office/drawing/2014/main" id="{2BAE0090-9642-B6A2-8ED3-AD9AA96FBA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254" y="2090536"/>
            <a:ext cx="3218687" cy="237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Горизонтальный свиток 13">
            <a:extLst>
              <a:ext uri="{FF2B5EF4-FFF2-40B4-BE49-F238E27FC236}">
                <a16:creationId xmlns:a16="http://schemas.microsoft.com/office/drawing/2014/main" id="{9C3ADE7B-E565-DC04-FB61-8CA7C4BAA56F}"/>
              </a:ext>
            </a:extLst>
          </p:cNvPr>
          <p:cNvSpPr/>
          <p:nvPr/>
        </p:nvSpPr>
        <p:spPr>
          <a:xfrm rot="21308120">
            <a:off x="734586" y="695203"/>
            <a:ext cx="7440374" cy="1615855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«СОВМЕСТНАЯ ДЕЯТЕЛЬНОСТЬ ПЕДАГОГА С ДЕТЬМИ ПО ПОДГОТОВКЕ  К ОБУЧЕНИЮ ГРАМОТЕ ВНЕ ЗАНЯТИЙ»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5ED9505-2DF8-10A5-1BD6-4343D8C2AC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163" y="488869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ECD14C-3E4E-4199-B879-444D040BE2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190" y="543576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00CC51F3-03E4-AB50-F157-7006B49CE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2199" y="196251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BDE224BB-BF5E-60BC-E8E4-286ABBFAC6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1068" y="5903365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0">
            <a:extLst>
              <a:ext uri="{FF2B5EF4-FFF2-40B4-BE49-F238E27FC236}">
                <a16:creationId xmlns:a16="http://schemas.microsoft.com/office/drawing/2014/main" id="{77F6745C-E9D1-B3E1-200E-882CCF3EA9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33925">
            <a:off x="4976430" y="3645742"/>
            <a:ext cx="2438864" cy="1139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Горизонтальный свиток 13">
            <a:extLst>
              <a:ext uri="{FF2B5EF4-FFF2-40B4-BE49-F238E27FC236}">
                <a16:creationId xmlns:a16="http://schemas.microsoft.com/office/drawing/2014/main" id="{62E4269F-29BA-D107-3648-2ECDEDA81EA6}"/>
              </a:ext>
            </a:extLst>
          </p:cNvPr>
          <p:cNvSpPr/>
          <p:nvPr/>
        </p:nvSpPr>
        <p:spPr>
          <a:xfrm>
            <a:off x="4478391" y="5406439"/>
            <a:ext cx="5184576" cy="665133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perspectiveContrastingRightFacing"/>
            <a:lightRig rig="threePt" dir="t"/>
          </a:scene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i="1" dirty="0">
                <a:latin typeface="Georgia" pitchFamily="18" charset="0"/>
              </a:rPr>
              <a:t>Воспитатель: </a:t>
            </a:r>
            <a:r>
              <a:rPr lang="ru-RU" sz="2000" b="1" i="1" dirty="0" err="1">
                <a:latin typeface="Georgia" pitchFamily="18" charset="0"/>
              </a:rPr>
              <a:t>Савзиханова</a:t>
            </a:r>
            <a:r>
              <a:rPr lang="ru-RU" sz="2000" b="1" i="1" dirty="0">
                <a:latin typeface="Georgia" pitchFamily="18" charset="0"/>
              </a:rPr>
              <a:t> Г. М.,</a:t>
            </a:r>
          </a:p>
        </p:txBody>
      </p:sp>
      <p:sp>
        <p:nvSpPr>
          <p:cNvPr id="10" name="Выноска-облако 2">
            <a:extLst>
              <a:ext uri="{FF2B5EF4-FFF2-40B4-BE49-F238E27FC236}">
                <a16:creationId xmlns:a16="http://schemas.microsoft.com/office/drawing/2014/main" id="{7761A43E-B6D8-C027-E5F9-EC1F3009892A}"/>
              </a:ext>
            </a:extLst>
          </p:cNvPr>
          <p:cNvSpPr/>
          <p:nvPr/>
        </p:nvSpPr>
        <p:spPr>
          <a:xfrm>
            <a:off x="114782" y="106736"/>
            <a:ext cx="1862570" cy="549955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6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3" name="Выноска-облако 2">
            <a:extLst>
              <a:ext uri="{FF2B5EF4-FFF2-40B4-BE49-F238E27FC236}">
                <a16:creationId xmlns:a16="http://schemas.microsoft.com/office/drawing/2014/main" id="{5FC54649-C836-AD82-ECB8-56833F7031F8}"/>
              </a:ext>
            </a:extLst>
          </p:cNvPr>
          <p:cNvSpPr/>
          <p:nvPr/>
        </p:nvSpPr>
        <p:spPr>
          <a:xfrm>
            <a:off x="2253546" y="200350"/>
            <a:ext cx="1655315" cy="530503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6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4" name="Выноска-облако 2">
            <a:extLst>
              <a:ext uri="{FF2B5EF4-FFF2-40B4-BE49-F238E27FC236}">
                <a16:creationId xmlns:a16="http://schemas.microsoft.com/office/drawing/2014/main" id="{A0D0D9B8-AB8B-C07E-2B80-466EE78B3CA6}"/>
              </a:ext>
            </a:extLst>
          </p:cNvPr>
          <p:cNvSpPr/>
          <p:nvPr/>
        </p:nvSpPr>
        <p:spPr>
          <a:xfrm>
            <a:off x="4248817" y="90539"/>
            <a:ext cx="1963890" cy="530503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6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09C35F3-E117-8C25-026E-12962C2683DD}"/>
              </a:ext>
            </a:extLst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96401" flipH="1">
            <a:off x="7726154" y="-54624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Горизонтальный свиток 13">
            <a:extLst>
              <a:ext uri="{FF2B5EF4-FFF2-40B4-BE49-F238E27FC236}">
                <a16:creationId xmlns:a16="http://schemas.microsoft.com/office/drawing/2014/main" id="{1B5FB3E7-1165-EF51-835C-64706BC892F9}"/>
              </a:ext>
            </a:extLst>
          </p:cNvPr>
          <p:cNvSpPr/>
          <p:nvPr/>
        </p:nvSpPr>
        <p:spPr>
          <a:xfrm>
            <a:off x="1092279" y="3202000"/>
            <a:ext cx="439248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perspectiveContrastingRightFacing"/>
            <a:lightRig rig="threePt" dir="t"/>
          </a:scene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Гр. №8 «</a:t>
            </a:r>
            <a:r>
              <a:rPr lang="ru-RU" sz="4000" b="1" i="1" kern="100" dirty="0">
                <a:solidFill>
                  <a:schemeClr val="tx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Одуванчик</a:t>
            </a:r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18" name="Picture 4">
            <a:extLst>
              <a:ext uri="{FF2B5EF4-FFF2-40B4-BE49-F238E27FC236}">
                <a16:creationId xmlns:a16="http://schemas.microsoft.com/office/drawing/2014/main" id="{8DF8466C-153C-23C1-DF71-9DE31E924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74334" y="4324946"/>
            <a:ext cx="3804028" cy="1308607"/>
          </a:xfrm>
          <a:prstGeom prst="rect">
            <a:avLst/>
          </a:prstGeom>
          <a:noFill/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7AF968EA-90B8-B8CE-3F90-DA3682FD39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2199" y="596049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2E6DB95F-4EFB-3286-3DC8-9009E06BF9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7269" y="273436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8">
            <a:extLst>
              <a:ext uri="{FF2B5EF4-FFF2-40B4-BE49-F238E27FC236}">
                <a16:creationId xmlns:a16="http://schemas.microsoft.com/office/drawing/2014/main" id="{BFACB9E2-3EC3-4E24-37E3-317FFDDED4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74117" y="4258535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6617" y="37485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3">
            <a:extLst>
              <a:ext uri="{FF2B5EF4-FFF2-40B4-BE49-F238E27FC236}">
                <a16:creationId xmlns:a16="http://schemas.microsoft.com/office/drawing/2014/main" id="{E35CA528-841A-D5B0-4ADA-707040782EA3}"/>
              </a:ext>
            </a:extLst>
          </p:cNvPr>
          <p:cNvSpPr/>
          <p:nvPr/>
        </p:nvSpPr>
        <p:spPr>
          <a:xfrm>
            <a:off x="474150" y="391392"/>
            <a:ext cx="8346322" cy="6277968"/>
          </a:xfrm>
          <a:prstGeom prst="roundRect">
            <a:avLst/>
          </a:prstGeom>
          <a:scene3d>
            <a:camera prst="perspectiveRelaxedModerately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8" name="Picture 8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873" y="118998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8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655" y="61245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Горизонтальный свиток 13">
            <a:extLst>
              <a:ext uri="{FF2B5EF4-FFF2-40B4-BE49-F238E27FC236}">
                <a16:creationId xmlns:a16="http://schemas.microsoft.com/office/drawing/2014/main" id="{98ACC216-14C0-FC22-53B3-43BA0F5729BF}"/>
              </a:ext>
            </a:extLst>
          </p:cNvPr>
          <p:cNvSpPr/>
          <p:nvPr/>
        </p:nvSpPr>
        <p:spPr>
          <a:xfrm>
            <a:off x="1338696" y="885115"/>
            <a:ext cx="6601889" cy="951039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000" b="1" i="1" dirty="0">
                <a:latin typeface="Monotype Corsiva" panose="03010101010201010101" pitchFamily="66" charset="0"/>
              </a:rPr>
              <a:t>«Подними нужную карточку»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B7D6D77B-97A9-A76D-BCFD-059700219F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47534" y="600140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2F0185-992E-1346-6049-D2D97E339A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4196" y="30088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B5C56F9-9B87-8D13-C11A-ADC5D852B6AC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493802" y="160642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Выноска-облако 2">
            <a:extLst>
              <a:ext uri="{FF2B5EF4-FFF2-40B4-BE49-F238E27FC236}">
                <a16:creationId xmlns:a16="http://schemas.microsoft.com/office/drawing/2014/main" id="{7545C125-F48C-8264-CB52-E4D496B4ECF3}"/>
              </a:ext>
            </a:extLst>
          </p:cNvPr>
          <p:cNvSpPr/>
          <p:nvPr/>
        </p:nvSpPr>
        <p:spPr>
          <a:xfrm>
            <a:off x="4093874" y="102504"/>
            <a:ext cx="2447397" cy="803721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4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2" name="Выноска-облако 2">
            <a:extLst>
              <a:ext uri="{FF2B5EF4-FFF2-40B4-BE49-F238E27FC236}">
                <a16:creationId xmlns:a16="http://schemas.microsoft.com/office/drawing/2014/main" id="{EE9842C7-9A52-9510-5648-E85B974B5211}"/>
              </a:ext>
            </a:extLst>
          </p:cNvPr>
          <p:cNvSpPr/>
          <p:nvPr/>
        </p:nvSpPr>
        <p:spPr>
          <a:xfrm>
            <a:off x="40550" y="80029"/>
            <a:ext cx="2072733" cy="842642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4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13" name="Picture 8">
            <a:extLst>
              <a:ext uri="{FF2B5EF4-FFF2-40B4-BE49-F238E27FC236}">
                <a16:creationId xmlns:a16="http://schemas.microsoft.com/office/drawing/2014/main" id="{57EDB579-A9D5-1ABA-8E78-2C02BEBC8B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470" y="600890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Скругленный прямоугольник 18">
            <a:extLst>
              <a:ext uri="{FF2B5EF4-FFF2-40B4-BE49-F238E27FC236}">
                <a16:creationId xmlns:a16="http://schemas.microsoft.com/office/drawing/2014/main" id="{6ED48EEB-085A-F540-E92A-10FB54C90F69}"/>
              </a:ext>
            </a:extLst>
          </p:cNvPr>
          <p:cNvSpPr/>
          <p:nvPr/>
        </p:nvSpPr>
        <p:spPr>
          <a:xfrm>
            <a:off x="504752" y="2054079"/>
            <a:ext cx="4232460" cy="4476238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:a16="http://schemas.microsoft.com/office/drawing/2014/main" id="{18389A3E-D40C-507A-6D29-74AE7443CCD5}"/>
              </a:ext>
            </a:extLst>
          </p:cNvPr>
          <p:cNvSpPr/>
          <p:nvPr/>
        </p:nvSpPr>
        <p:spPr>
          <a:xfrm>
            <a:off x="5077534" y="2073991"/>
            <a:ext cx="3762399" cy="4436414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8">
            <a:extLst>
              <a:ext uri="{FF2B5EF4-FFF2-40B4-BE49-F238E27FC236}">
                <a16:creationId xmlns:a16="http://schemas.microsoft.com/office/drawing/2014/main" id="{9E90D0D3-FAB0-39F8-6209-EFFB433B80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7652" y="5189294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8">
            <a:extLst>
              <a:ext uri="{FF2B5EF4-FFF2-40B4-BE49-F238E27FC236}">
                <a16:creationId xmlns:a16="http://schemas.microsoft.com/office/drawing/2014/main" id="{CE0C7924-B8E1-F5DD-16F1-EF24DE2135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5528" y="5793172"/>
            <a:ext cx="7920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ADEBA5B5-5638-97F4-D9FC-2A3C34938B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48" y="2466979"/>
            <a:ext cx="4116899" cy="383117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A6D2205-8D81-1D86-79E3-C900DE0D4E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225269" y="2614818"/>
            <a:ext cx="3429807" cy="3826131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27" name="Овал 26">
            <a:extLst>
              <a:ext uri="{FF2B5EF4-FFF2-40B4-BE49-F238E27FC236}">
                <a16:creationId xmlns:a16="http://schemas.microsoft.com/office/drawing/2014/main" id="{9AD30516-AB2C-A836-39EA-8D8DE99B3CCC}"/>
              </a:ext>
            </a:extLst>
          </p:cNvPr>
          <p:cNvSpPr/>
          <p:nvPr/>
        </p:nvSpPr>
        <p:spPr>
          <a:xfrm rot="20249108">
            <a:off x="844651" y="2485816"/>
            <a:ext cx="1321968" cy="7506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[М`]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DCD2EFF1-4C84-4AFE-9F7D-9BEA46DC580C}"/>
              </a:ext>
            </a:extLst>
          </p:cNvPr>
          <p:cNvSpPr/>
          <p:nvPr/>
        </p:nvSpPr>
        <p:spPr>
          <a:xfrm rot="19920083">
            <a:off x="5438830" y="2477597"/>
            <a:ext cx="1358148" cy="758146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[М]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C824770-9EE7-C33F-DAE7-0001B983084F}"/>
              </a:ext>
            </a:extLst>
          </p:cNvPr>
          <p:cNvSpPr/>
          <p:nvPr/>
        </p:nvSpPr>
        <p:spPr>
          <a:xfrm>
            <a:off x="36512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3">
            <a:extLst>
              <a:ext uri="{FF2B5EF4-FFF2-40B4-BE49-F238E27FC236}">
                <a16:creationId xmlns:a16="http://schemas.microsoft.com/office/drawing/2014/main" id="{593C10D0-AEF9-54E6-D9E2-7EEF944F9650}"/>
              </a:ext>
            </a:extLst>
          </p:cNvPr>
          <p:cNvSpPr/>
          <p:nvPr/>
        </p:nvSpPr>
        <p:spPr>
          <a:xfrm>
            <a:off x="251490" y="589421"/>
            <a:ext cx="8553953" cy="6216474"/>
          </a:xfrm>
          <a:prstGeom prst="roundRect">
            <a:avLst/>
          </a:prstGeom>
          <a:scene3d>
            <a:camera prst="perspectiveAbove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8" descr="Рисунок9.png">
            <a:extLst>
              <a:ext uri="{FF2B5EF4-FFF2-40B4-BE49-F238E27FC236}">
                <a16:creationId xmlns:a16="http://schemas.microsoft.com/office/drawing/2014/main" id="{23B99ECB-ABA2-E899-7019-25F8C3EA1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754" y="2683130"/>
            <a:ext cx="3726283" cy="307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кругленный прямоугольник 18">
            <a:extLst>
              <a:ext uri="{FF2B5EF4-FFF2-40B4-BE49-F238E27FC236}">
                <a16:creationId xmlns:a16="http://schemas.microsoft.com/office/drawing/2014/main" id="{1480E1FD-FA0B-E632-9C1E-8B8A77F44C2E}"/>
              </a:ext>
            </a:extLst>
          </p:cNvPr>
          <p:cNvSpPr/>
          <p:nvPr/>
        </p:nvSpPr>
        <p:spPr>
          <a:xfrm>
            <a:off x="747148" y="1450524"/>
            <a:ext cx="4790251" cy="4428280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64CD8B7-E89C-4176-631B-918800774C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949" y="1677078"/>
            <a:ext cx="3967435" cy="400019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4" name="Овал 13">
            <a:extLst>
              <a:ext uri="{FF2B5EF4-FFF2-40B4-BE49-F238E27FC236}">
                <a16:creationId xmlns:a16="http://schemas.microsoft.com/office/drawing/2014/main" id="{8C71EF82-21A1-534C-2078-6801288F3AA4}"/>
              </a:ext>
            </a:extLst>
          </p:cNvPr>
          <p:cNvSpPr/>
          <p:nvPr/>
        </p:nvSpPr>
        <p:spPr>
          <a:xfrm rot="20249108">
            <a:off x="1723363" y="2236708"/>
            <a:ext cx="1321968" cy="750620"/>
          </a:xfrm>
          <a:prstGeom prst="ellipse">
            <a:avLst/>
          </a:prstGeom>
          <a:solidFill>
            <a:srgbClr val="C00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[А]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sp>
        <p:nvSpPr>
          <p:cNvPr id="15" name="Горизонтальный свиток 13">
            <a:extLst>
              <a:ext uri="{FF2B5EF4-FFF2-40B4-BE49-F238E27FC236}">
                <a16:creationId xmlns:a16="http://schemas.microsoft.com/office/drawing/2014/main" id="{5F309192-CDB2-B0F1-FA38-76A9C5E41FB4}"/>
              </a:ext>
            </a:extLst>
          </p:cNvPr>
          <p:cNvSpPr/>
          <p:nvPr/>
        </p:nvSpPr>
        <p:spPr>
          <a:xfrm>
            <a:off x="703013" y="757027"/>
            <a:ext cx="7829427" cy="951039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Monotype Corsiva" panose="03010101010201010101" pitchFamily="66" charset="0"/>
              </a:rPr>
              <a:t>«Подними нужную карточку»</a:t>
            </a:r>
          </a:p>
        </p:txBody>
      </p:sp>
      <p:sp>
        <p:nvSpPr>
          <p:cNvPr id="16" name="Выноска-облако 2">
            <a:extLst>
              <a:ext uri="{FF2B5EF4-FFF2-40B4-BE49-F238E27FC236}">
                <a16:creationId xmlns:a16="http://schemas.microsoft.com/office/drawing/2014/main" id="{A52FD2E2-3393-5AA8-F3C3-09E6A583D15E}"/>
              </a:ext>
            </a:extLst>
          </p:cNvPr>
          <p:cNvSpPr/>
          <p:nvPr/>
        </p:nvSpPr>
        <p:spPr>
          <a:xfrm>
            <a:off x="364744" y="91954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4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7" name="Выноска-облако 2">
            <a:extLst>
              <a:ext uri="{FF2B5EF4-FFF2-40B4-BE49-F238E27FC236}">
                <a16:creationId xmlns:a16="http://schemas.microsoft.com/office/drawing/2014/main" id="{84E4DD90-77B2-FFB4-E139-5760C597C516}"/>
              </a:ext>
            </a:extLst>
          </p:cNvPr>
          <p:cNvSpPr/>
          <p:nvPr/>
        </p:nvSpPr>
        <p:spPr>
          <a:xfrm>
            <a:off x="2792429" y="59393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4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8" name="Выноска-облако 2">
            <a:extLst>
              <a:ext uri="{FF2B5EF4-FFF2-40B4-BE49-F238E27FC236}">
                <a16:creationId xmlns:a16="http://schemas.microsoft.com/office/drawing/2014/main" id="{323161C6-DF8B-6ECB-A7A7-91EAE8D895E3}"/>
              </a:ext>
            </a:extLst>
          </p:cNvPr>
          <p:cNvSpPr/>
          <p:nvPr/>
        </p:nvSpPr>
        <p:spPr>
          <a:xfrm>
            <a:off x="5264145" y="118645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4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4EA3F75-3EB9-D39B-DE31-48D97F50C5BE}"/>
              </a:ext>
            </a:extLst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96401" flipH="1">
            <a:off x="7725894" y="42717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7536ACDA-9E7E-D4E6-E361-9D250E0AC5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88484" y="518917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8">
            <a:extLst>
              <a:ext uri="{FF2B5EF4-FFF2-40B4-BE49-F238E27FC236}">
                <a16:creationId xmlns:a16="http://schemas.microsoft.com/office/drawing/2014/main" id="{4BD78942-245A-9109-71E3-953A59EB8F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44414" y="512154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>
            <a:extLst>
              <a:ext uri="{FF2B5EF4-FFF2-40B4-BE49-F238E27FC236}">
                <a16:creationId xmlns:a16="http://schemas.microsoft.com/office/drawing/2014/main" id="{4A3C13EF-B39F-55CC-E08B-1236636C8D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614" y="4513244"/>
            <a:ext cx="2380313" cy="10789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74A0A37B-AB96-D837-AB29-80EB56E83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425" y="4418613"/>
            <a:ext cx="8947775" cy="2381244"/>
          </a:xfrm>
          <a:prstGeom prst="rect">
            <a:avLst/>
          </a:prstGeom>
          <a:noFill/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0C04422B-6F50-EACF-AA13-2A1EA8F742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024" y="565195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952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790DF60-6707-293D-FC12-A28E0E37DE9E}"/>
              </a:ext>
            </a:extLst>
          </p:cNvPr>
          <p:cNvSpPr/>
          <p:nvPr/>
        </p:nvSpPr>
        <p:spPr>
          <a:xfrm>
            <a:off x="0" y="31118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3">
            <a:extLst>
              <a:ext uri="{FF2B5EF4-FFF2-40B4-BE49-F238E27FC236}">
                <a16:creationId xmlns:a16="http://schemas.microsoft.com/office/drawing/2014/main" id="{D559AF9E-57DB-138A-DAFB-55FBD7BF83B5}"/>
              </a:ext>
            </a:extLst>
          </p:cNvPr>
          <p:cNvSpPr/>
          <p:nvPr/>
        </p:nvSpPr>
        <p:spPr>
          <a:xfrm>
            <a:off x="307271" y="417043"/>
            <a:ext cx="8513202" cy="6238822"/>
          </a:xfrm>
          <a:prstGeom prst="roundRect">
            <a:avLst/>
          </a:prstGeom>
          <a:scene3d>
            <a:camera prst="perspectiveAbove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59D5E6BE-8A9B-D4E5-3CE7-59A5669E24E7}"/>
              </a:ext>
            </a:extLst>
          </p:cNvPr>
          <p:cNvSpPr/>
          <p:nvPr/>
        </p:nvSpPr>
        <p:spPr>
          <a:xfrm>
            <a:off x="178163" y="141954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9C5BF7CA-5AC1-3CA7-7664-403773FAE35F}"/>
              </a:ext>
            </a:extLst>
          </p:cNvPr>
          <p:cNvSpPr/>
          <p:nvPr/>
        </p:nvSpPr>
        <p:spPr>
          <a:xfrm>
            <a:off x="2832845" y="99787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6" name="Выноска-облако 2">
            <a:extLst>
              <a:ext uri="{FF2B5EF4-FFF2-40B4-BE49-F238E27FC236}">
                <a16:creationId xmlns:a16="http://schemas.microsoft.com/office/drawing/2014/main" id="{A858A3AD-0241-DA5C-4C62-E5B80F986902}"/>
              </a:ext>
            </a:extLst>
          </p:cNvPr>
          <p:cNvSpPr/>
          <p:nvPr/>
        </p:nvSpPr>
        <p:spPr>
          <a:xfrm>
            <a:off x="5569723" y="69724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8" name="Скругленный прямоугольник 18">
            <a:extLst>
              <a:ext uri="{FF2B5EF4-FFF2-40B4-BE49-F238E27FC236}">
                <a16:creationId xmlns:a16="http://schemas.microsoft.com/office/drawing/2014/main" id="{66D0C6D6-A59E-A58B-7D06-4C4850181146}"/>
              </a:ext>
            </a:extLst>
          </p:cNvPr>
          <p:cNvSpPr/>
          <p:nvPr/>
        </p:nvSpPr>
        <p:spPr>
          <a:xfrm>
            <a:off x="458307" y="1398917"/>
            <a:ext cx="3915502" cy="4300902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Горизонтальный свиток 13">
            <a:extLst>
              <a:ext uri="{FF2B5EF4-FFF2-40B4-BE49-F238E27FC236}">
                <a16:creationId xmlns:a16="http://schemas.microsoft.com/office/drawing/2014/main" id="{7202E398-2795-155B-5097-E043DF2AA18D}"/>
              </a:ext>
            </a:extLst>
          </p:cNvPr>
          <p:cNvSpPr/>
          <p:nvPr/>
        </p:nvSpPr>
        <p:spPr>
          <a:xfrm>
            <a:off x="899592" y="625273"/>
            <a:ext cx="7344816" cy="1194486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Monotype Corsiva" panose="03010101010201010101" pitchFamily="66" charset="0"/>
              </a:rPr>
              <a:t>«Скажи, как я»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81E7899-9CFA-90C5-B675-75C2B45A8152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695534" y="94773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04CCEA45-3DCF-CB84-A1E6-A65C8E40B9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65" y="1685499"/>
            <a:ext cx="3744025" cy="3757531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6" name="Скругленный прямоугольник 18">
            <a:extLst>
              <a:ext uri="{FF2B5EF4-FFF2-40B4-BE49-F238E27FC236}">
                <a16:creationId xmlns:a16="http://schemas.microsoft.com/office/drawing/2014/main" id="{0FAE719E-8E30-C7A6-DE61-2233ED2DBDFD}"/>
              </a:ext>
            </a:extLst>
          </p:cNvPr>
          <p:cNvSpPr/>
          <p:nvPr/>
        </p:nvSpPr>
        <p:spPr>
          <a:xfrm>
            <a:off x="4681080" y="1594872"/>
            <a:ext cx="3941470" cy="4075009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E29229F-74D2-288A-DB5B-99015887CB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653" y="1624934"/>
            <a:ext cx="3698261" cy="3875939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9145CA4B-619F-EEB2-F282-F910C0267406}"/>
              </a:ext>
            </a:extLst>
          </p:cNvPr>
          <p:cNvSpPr/>
          <p:nvPr/>
        </p:nvSpPr>
        <p:spPr>
          <a:xfrm>
            <a:off x="5334163" y="2222345"/>
            <a:ext cx="2346618" cy="60592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РРРУКА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4EAA668F-2956-1686-2005-DBACBF8BCC98}"/>
              </a:ext>
            </a:extLst>
          </p:cNvPr>
          <p:cNvSpPr/>
          <p:nvPr/>
        </p:nvSpPr>
        <p:spPr>
          <a:xfrm>
            <a:off x="977285" y="2424252"/>
            <a:ext cx="2706067" cy="60592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Georgia" pitchFamily="18" charset="0"/>
              </a:rPr>
              <a:t>ДОМММ</a:t>
            </a: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7409F47F-58C5-2850-C066-8ABE104937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3528" y="545908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6EBAD15E-7233-3A86-D956-245559195D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30482" y="536002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738E36AE-8237-A6B7-B8C1-FCAD3B0FA5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00379" y="547794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775F5ADE-99F4-8FBD-7F47-0242133B2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076720"/>
            <a:ext cx="8757006" cy="1749079"/>
          </a:xfrm>
          <a:prstGeom prst="rect">
            <a:avLst/>
          </a:prstGeom>
          <a:noFill/>
        </p:spPr>
      </p:pic>
      <p:pic>
        <p:nvPicPr>
          <p:cNvPr id="21" name="Picture 10">
            <a:extLst>
              <a:ext uri="{FF2B5EF4-FFF2-40B4-BE49-F238E27FC236}">
                <a16:creationId xmlns:a16="http://schemas.microsoft.com/office/drawing/2014/main" id="{A515F1DC-D28F-20F9-5ACB-105BF3E1EA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180490">
            <a:off x="7685078" y="5787515"/>
            <a:ext cx="1413705" cy="8007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9080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B67DD17-062F-7734-A99A-8BC1FF985CE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3">
            <a:extLst>
              <a:ext uri="{FF2B5EF4-FFF2-40B4-BE49-F238E27FC236}">
                <a16:creationId xmlns:a16="http://schemas.microsoft.com/office/drawing/2014/main" id="{2A8571BF-487B-9101-4E33-267C6A38E94A}"/>
              </a:ext>
            </a:extLst>
          </p:cNvPr>
          <p:cNvSpPr/>
          <p:nvPr/>
        </p:nvSpPr>
        <p:spPr>
          <a:xfrm>
            <a:off x="473227" y="428979"/>
            <a:ext cx="8326678" cy="6096365"/>
          </a:xfrm>
          <a:prstGeom prst="roundRect">
            <a:avLst/>
          </a:prstGeom>
          <a:scene3d>
            <a:camera prst="perspectiveRelaxedModerately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Горизонтальный свиток 13">
            <a:extLst>
              <a:ext uri="{FF2B5EF4-FFF2-40B4-BE49-F238E27FC236}">
                <a16:creationId xmlns:a16="http://schemas.microsoft.com/office/drawing/2014/main" id="{8B55F709-8C60-3DEC-570C-47F253FD0515}"/>
              </a:ext>
            </a:extLst>
          </p:cNvPr>
          <p:cNvSpPr/>
          <p:nvPr/>
        </p:nvSpPr>
        <p:spPr>
          <a:xfrm>
            <a:off x="892710" y="1024601"/>
            <a:ext cx="7272808" cy="1171100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>
                <a:latin typeface="Monotype Corsiva" panose="03010101010201010101" pitchFamily="66" charset="0"/>
              </a:rPr>
              <a:t>«Скажи, как я»</a:t>
            </a: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CACF652D-FF24-C4CF-03F4-65307FE0517C}"/>
              </a:ext>
            </a:extLst>
          </p:cNvPr>
          <p:cNvSpPr/>
          <p:nvPr/>
        </p:nvSpPr>
        <p:spPr>
          <a:xfrm>
            <a:off x="178163" y="141954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6" name="Выноска-облако 2">
            <a:extLst>
              <a:ext uri="{FF2B5EF4-FFF2-40B4-BE49-F238E27FC236}">
                <a16:creationId xmlns:a16="http://schemas.microsoft.com/office/drawing/2014/main" id="{218EF2DF-3DE3-6AA6-D009-25170B0C4EAF}"/>
              </a:ext>
            </a:extLst>
          </p:cNvPr>
          <p:cNvSpPr/>
          <p:nvPr/>
        </p:nvSpPr>
        <p:spPr>
          <a:xfrm>
            <a:off x="2771800" y="107041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7" name="Выноска-облако 2">
            <a:extLst>
              <a:ext uri="{FF2B5EF4-FFF2-40B4-BE49-F238E27FC236}">
                <a16:creationId xmlns:a16="http://schemas.microsoft.com/office/drawing/2014/main" id="{78E22F9A-3AA9-80DA-4E83-375E86A705D6}"/>
              </a:ext>
            </a:extLst>
          </p:cNvPr>
          <p:cNvSpPr/>
          <p:nvPr/>
        </p:nvSpPr>
        <p:spPr>
          <a:xfrm>
            <a:off x="5580112" y="135294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9" name="Скругленный прямоугольник 18">
            <a:extLst>
              <a:ext uri="{FF2B5EF4-FFF2-40B4-BE49-F238E27FC236}">
                <a16:creationId xmlns:a16="http://schemas.microsoft.com/office/drawing/2014/main" id="{B5D15E83-FB78-67B2-7D2A-F3196E1E3284}"/>
              </a:ext>
            </a:extLst>
          </p:cNvPr>
          <p:cNvSpPr/>
          <p:nvPr/>
        </p:nvSpPr>
        <p:spPr>
          <a:xfrm>
            <a:off x="501683" y="1530071"/>
            <a:ext cx="3962865" cy="4650362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18">
            <a:extLst>
              <a:ext uri="{FF2B5EF4-FFF2-40B4-BE49-F238E27FC236}">
                <a16:creationId xmlns:a16="http://schemas.microsoft.com/office/drawing/2014/main" id="{8C9758D7-1C74-0888-7C7E-B2060D76EE32}"/>
              </a:ext>
            </a:extLst>
          </p:cNvPr>
          <p:cNvSpPr/>
          <p:nvPr/>
        </p:nvSpPr>
        <p:spPr>
          <a:xfrm>
            <a:off x="4837040" y="1737834"/>
            <a:ext cx="3962865" cy="4414932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C447156-1E10-8B8F-0206-25EC35874AA8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617687" y="85605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4C7B8F2-569B-B413-C966-3C9FC3C71E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65" y="1962709"/>
            <a:ext cx="3587000" cy="4050139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E7FCD5E1-C47F-D881-E86F-BFF4E0D275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94610" y="538471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7EB6C737-BDC2-1281-CB92-ACC3D107EB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6395" y="523919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04F89C0-5EE1-26C7-4A7F-AAEDA8E4AE3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568" y="2161893"/>
            <a:ext cx="3566205" cy="401854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23" name="Овал 22">
            <a:extLst>
              <a:ext uri="{FF2B5EF4-FFF2-40B4-BE49-F238E27FC236}">
                <a16:creationId xmlns:a16="http://schemas.microsoft.com/office/drawing/2014/main" id="{12F5B3A2-53E4-9473-7938-7E914F5E772F}"/>
              </a:ext>
            </a:extLst>
          </p:cNvPr>
          <p:cNvSpPr/>
          <p:nvPr/>
        </p:nvSpPr>
        <p:spPr>
          <a:xfrm>
            <a:off x="1155436" y="2860221"/>
            <a:ext cx="2470934" cy="4971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latin typeface="Georgia" pitchFamily="18" charset="0"/>
              </a:rPr>
              <a:t>нннож</a:t>
            </a:r>
            <a:endParaRPr lang="ru-RU" sz="2800" b="1" dirty="0">
              <a:latin typeface="Georgia" pitchFamily="18" charset="0"/>
            </a:endParaRP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id="{363E2EC3-E00B-A45F-5E8C-373D926DE1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9652" y="5051182"/>
            <a:ext cx="8757006" cy="1337402"/>
          </a:xfrm>
          <a:prstGeom prst="rect">
            <a:avLst/>
          </a:prstGeom>
          <a:noFill/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E26CEEC9-F942-97A3-99FC-0CC5E32F1A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9239" y="5524488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Овал 11">
            <a:extLst>
              <a:ext uri="{FF2B5EF4-FFF2-40B4-BE49-F238E27FC236}">
                <a16:creationId xmlns:a16="http://schemas.microsoft.com/office/drawing/2014/main" id="{016F709D-6284-65BF-2213-3B4D758A50D2}"/>
              </a:ext>
            </a:extLst>
          </p:cNvPr>
          <p:cNvSpPr/>
          <p:nvPr/>
        </p:nvSpPr>
        <p:spPr>
          <a:xfrm>
            <a:off x="5576298" y="2840946"/>
            <a:ext cx="2470934" cy="4971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latin typeface="Georgia" pitchFamily="18" charset="0"/>
              </a:rPr>
              <a:t>нннож</a:t>
            </a:r>
            <a:endParaRPr lang="ru-RU" sz="2800" b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85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624A654-E2C2-1189-3E86-D247931E1AF6}"/>
              </a:ext>
            </a:extLst>
          </p:cNvPr>
          <p:cNvSpPr/>
          <p:nvPr/>
        </p:nvSpPr>
        <p:spPr>
          <a:xfrm>
            <a:off x="-21339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3">
            <a:extLst>
              <a:ext uri="{FF2B5EF4-FFF2-40B4-BE49-F238E27FC236}">
                <a16:creationId xmlns:a16="http://schemas.microsoft.com/office/drawing/2014/main" id="{1D4C1959-F5A3-4CAA-6CE1-5AAC3AFAD42C}"/>
              </a:ext>
            </a:extLst>
          </p:cNvPr>
          <p:cNvSpPr/>
          <p:nvPr/>
        </p:nvSpPr>
        <p:spPr>
          <a:xfrm>
            <a:off x="297310" y="417043"/>
            <a:ext cx="8621388" cy="6238822"/>
          </a:xfrm>
          <a:prstGeom prst="roundRect">
            <a:avLst/>
          </a:prstGeom>
          <a:scene3d>
            <a:camera prst="perspectiveAbove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F64E6981-30DA-5229-9DF1-6DC47340796C}"/>
              </a:ext>
            </a:extLst>
          </p:cNvPr>
          <p:cNvSpPr/>
          <p:nvPr/>
        </p:nvSpPr>
        <p:spPr>
          <a:xfrm>
            <a:off x="90512" y="0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88A5F486-93CA-25FC-C433-B2EE9CC28A28}"/>
              </a:ext>
            </a:extLst>
          </p:cNvPr>
          <p:cNvSpPr/>
          <p:nvPr/>
        </p:nvSpPr>
        <p:spPr>
          <a:xfrm>
            <a:off x="2867721" y="31543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6" name="Выноска-облако 2">
            <a:extLst>
              <a:ext uri="{FF2B5EF4-FFF2-40B4-BE49-F238E27FC236}">
                <a16:creationId xmlns:a16="http://schemas.microsoft.com/office/drawing/2014/main" id="{D66C2067-F947-3B46-2251-D819371E2F9C}"/>
              </a:ext>
            </a:extLst>
          </p:cNvPr>
          <p:cNvSpPr/>
          <p:nvPr/>
        </p:nvSpPr>
        <p:spPr>
          <a:xfrm>
            <a:off x="5473133" y="43551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8" name="Горизонтальный свиток 13">
            <a:extLst>
              <a:ext uri="{FF2B5EF4-FFF2-40B4-BE49-F238E27FC236}">
                <a16:creationId xmlns:a16="http://schemas.microsoft.com/office/drawing/2014/main" id="{AF314F5D-89F5-4D6B-CE7F-85C4EC99701B}"/>
              </a:ext>
            </a:extLst>
          </p:cNvPr>
          <p:cNvSpPr/>
          <p:nvPr/>
        </p:nvSpPr>
        <p:spPr>
          <a:xfrm>
            <a:off x="526899" y="694637"/>
            <a:ext cx="7882276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«Поезд для зверят»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BDFE2D-ACCF-BCD8-C081-94B9BCD288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1708" y="560671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D29454E7-FF14-1F46-3729-CD6577C33A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6235" y="137031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8">
            <a:extLst>
              <a:ext uri="{FF2B5EF4-FFF2-40B4-BE49-F238E27FC236}">
                <a16:creationId xmlns:a16="http://schemas.microsoft.com/office/drawing/2014/main" id="{0DE08BE0-ACE6-CA28-D872-4C3B42842E31}"/>
              </a:ext>
            </a:extLst>
          </p:cNvPr>
          <p:cNvSpPr/>
          <p:nvPr/>
        </p:nvSpPr>
        <p:spPr>
          <a:xfrm>
            <a:off x="384445" y="1370317"/>
            <a:ext cx="4057427" cy="4365693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8">
            <a:extLst>
              <a:ext uri="{FF2B5EF4-FFF2-40B4-BE49-F238E27FC236}">
                <a16:creationId xmlns:a16="http://schemas.microsoft.com/office/drawing/2014/main" id="{B533093F-BCCA-0BB2-7B1C-5013F5383288}"/>
              </a:ext>
            </a:extLst>
          </p:cNvPr>
          <p:cNvSpPr/>
          <p:nvPr/>
        </p:nvSpPr>
        <p:spPr>
          <a:xfrm>
            <a:off x="5025521" y="1602728"/>
            <a:ext cx="3713742" cy="3950597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5B66141-3E49-98BF-00EC-E2C6702E73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771" y="1681790"/>
            <a:ext cx="3324969" cy="3606807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6" name="Овал 15">
            <a:extLst>
              <a:ext uri="{FF2B5EF4-FFF2-40B4-BE49-F238E27FC236}">
                <a16:creationId xmlns:a16="http://schemas.microsoft.com/office/drawing/2014/main" id="{0046C185-524E-9683-A6B4-F1D91B0D987E}"/>
              </a:ext>
            </a:extLst>
          </p:cNvPr>
          <p:cNvSpPr/>
          <p:nvPr/>
        </p:nvSpPr>
        <p:spPr>
          <a:xfrm>
            <a:off x="6071230" y="1935530"/>
            <a:ext cx="1605370" cy="320585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Georgia" pitchFamily="18" charset="0"/>
              </a:rPr>
              <a:t>слон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D4A664B-F68A-798E-A8F2-7260EFC7D33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63" y="1807511"/>
            <a:ext cx="3079468" cy="365338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5C0BCFF8-8602-962C-7521-65FE5D6C7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0340" y="5394752"/>
            <a:ext cx="9006962" cy="1337402"/>
          </a:xfrm>
          <a:prstGeom prst="rect">
            <a:avLst/>
          </a:prstGeom>
          <a:noFill/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78BFA400-524C-0D2E-B998-DB51D67A5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78358" y="4615211"/>
            <a:ext cx="3563639" cy="2151345"/>
          </a:xfrm>
          <a:prstGeom prst="rect">
            <a:avLst/>
          </a:prstGeom>
          <a:noFill/>
        </p:spPr>
      </p:pic>
      <p:pic>
        <p:nvPicPr>
          <p:cNvPr id="20" name="Picture 8">
            <a:extLst>
              <a:ext uri="{FF2B5EF4-FFF2-40B4-BE49-F238E27FC236}">
                <a16:creationId xmlns:a16="http://schemas.microsoft.com/office/drawing/2014/main" id="{A3C93A20-3216-4796-6943-60CDBCCB78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1324" y="5897924"/>
            <a:ext cx="79465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D50A80F3-0189-CD7C-36FE-EF42320CDA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3904" y="611821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DA3B4AD-257A-F282-58A7-6C6DB4D9343B}"/>
              </a:ext>
            </a:extLst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96401" flipH="1">
            <a:off x="7763802" y="89309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1885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2B020C0-62AA-F3B7-5262-976800E38B87}"/>
              </a:ext>
            </a:extLst>
          </p:cNvPr>
          <p:cNvSpPr/>
          <p:nvPr/>
        </p:nvSpPr>
        <p:spPr>
          <a:xfrm>
            <a:off x="0" y="-31174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3">
            <a:extLst>
              <a:ext uri="{FF2B5EF4-FFF2-40B4-BE49-F238E27FC236}">
                <a16:creationId xmlns:a16="http://schemas.microsoft.com/office/drawing/2014/main" id="{5105644E-EDAF-6FFB-A3C6-A42B8D1653AE}"/>
              </a:ext>
            </a:extLst>
          </p:cNvPr>
          <p:cNvSpPr/>
          <p:nvPr/>
        </p:nvSpPr>
        <p:spPr>
          <a:xfrm>
            <a:off x="394042" y="431183"/>
            <a:ext cx="8621388" cy="6238822"/>
          </a:xfrm>
          <a:prstGeom prst="roundRect">
            <a:avLst/>
          </a:prstGeom>
          <a:scene3d>
            <a:camera prst="perspectiveAbove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Выноска-облако 2">
            <a:extLst>
              <a:ext uri="{FF2B5EF4-FFF2-40B4-BE49-F238E27FC236}">
                <a16:creationId xmlns:a16="http://schemas.microsoft.com/office/drawing/2014/main" id="{3A292B8E-0FBA-8D70-C1B9-9636BE81779A}"/>
              </a:ext>
            </a:extLst>
          </p:cNvPr>
          <p:cNvSpPr/>
          <p:nvPr/>
        </p:nvSpPr>
        <p:spPr>
          <a:xfrm>
            <a:off x="137696" y="62285"/>
            <a:ext cx="149497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52FFF207-563F-21FE-1918-24B95B3883B5}"/>
              </a:ext>
            </a:extLst>
          </p:cNvPr>
          <p:cNvSpPr/>
          <p:nvPr/>
        </p:nvSpPr>
        <p:spPr>
          <a:xfrm rot="229813">
            <a:off x="3455706" y="14459"/>
            <a:ext cx="1541076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170AAD0F-4E7E-257D-816C-EFD7A6C8CEC4}"/>
              </a:ext>
            </a:extLst>
          </p:cNvPr>
          <p:cNvSpPr/>
          <p:nvPr/>
        </p:nvSpPr>
        <p:spPr>
          <a:xfrm>
            <a:off x="5850203" y="-5104"/>
            <a:ext cx="170015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9" name="Скругленный прямоугольник 18">
            <a:extLst>
              <a:ext uri="{FF2B5EF4-FFF2-40B4-BE49-F238E27FC236}">
                <a16:creationId xmlns:a16="http://schemas.microsoft.com/office/drawing/2014/main" id="{8D4AF408-3EE8-F703-8A1D-7C6B8910F69D}"/>
              </a:ext>
            </a:extLst>
          </p:cNvPr>
          <p:cNvSpPr/>
          <p:nvPr/>
        </p:nvSpPr>
        <p:spPr>
          <a:xfrm>
            <a:off x="611942" y="1318775"/>
            <a:ext cx="3976559" cy="4255617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18">
            <a:extLst>
              <a:ext uri="{FF2B5EF4-FFF2-40B4-BE49-F238E27FC236}">
                <a16:creationId xmlns:a16="http://schemas.microsoft.com/office/drawing/2014/main" id="{41AC4D57-5903-046A-A1C5-4C2E25DF2778}"/>
              </a:ext>
            </a:extLst>
          </p:cNvPr>
          <p:cNvSpPr/>
          <p:nvPr/>
        </p:nvSpPr>
        <p:spPr>
          <a:xfrm>
            <a:off x="4927142" y="1245486"/>
            <a:ext cx="3722844" cy="4202509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DD7B36F-6D52-181D-CF3E-B9297A7725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5055442" y="1660237"/>
            <a:ext cx="3289747" cy="373304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C637B486-4DBC-75C0-7B0A-E066E84F27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4182" y="516718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E01EBAD-5AE6-CC07-BE36-5CE3734A56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23" y="1700966"/>
            <a:ext cx="3545941" cy="3808169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9" name="Горизонтальный свиток 13">
            <a:extLst>
              <a:ext uri="{FF2B5EF4-FFF2-40B4-BE49-F238E27FC236}">
                <a16:creationId xmlns:a16="http://schemas.microsoft.com/office/drawing/2014/main" id="{CE504535-EC16-443B-E5B2-FF800C57B8EB}"/>
              </a:ext>
            </a:extLst>
          </p:cNvPr>
          <p:cNvSpPr/>
          <p:nvPr/>
        </p:nvSpPr>
        <p:spPr>
          <a:xfrm>
            <a:off x="680960" y="662198"/>
            <a:ext cx="806899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«Поезд для зверят»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id="{97396972-0CF9-542D-27A5-1AC8BCF5C8F4}"/>
              </a:ext>
            </a:extLst>
          </p:cNvPr>
          <p:cNvSpPr/>
          <p:nvPr/>
        </p:nvSpPr>
        <p:spPr>
          <a:xfrm>
            <a:off x="1222279" y="2171496"/>
            <a:ext cx="2242676" cy="4971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Georgia" pitchFamily="18" charset="0"/>
              </a:rPr>
              <a:t>тигр</a:t>
            </a:r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05A9783E-AFB8-EED1-3226-78EC798F1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7046" y="4786081"/>
            <a:ext cx="9229657" cy="2088210"/>
          </a:xfrm>
          <a:prstGeom prst="rect">
            <a:avLst/>
          </a:prstGeom>
          <a:noFill/>
        </p:spPr>
      </p:pic>
      <p:pic>
        <p:nvPicPr>
          <p:cNvPr id="17" name="Picture 10">
            <a:extLst>
              <a:ext uri="{FF2B5EF4-FFF2-40B4-BE49-F238E27FC236}">
                <a16:creationId xmlns:a16="http://schemas.microsoft.com/office/drawing/2014/main" id="{3E25B801-3309-9D41-6653-798DEC83F3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85954" y="4963013"/>
            <a:ext cx="1524915" cy="1299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A55AAA9D-B0F5-C5F6-37C7-F649E3458E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3725" y="603481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8">
            <a:extLst>
              <a:ext uri="{FF2B5EF4-FFF2-40B4-BE49-F238E27FC236}">
                <a16:creationId xmlns:a16="http://schemas.microsoft.com/office/drawing/2014/main" id="{F4EF8F36-190E-C0FA-B29B-52D06A8940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5316" y="578860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90C0EA8-3AA8-B22C-CFDD-C7926F91D165}"/>
              </a:ext>
            </a:extLst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96401" flipH="1">
            <a:off x="7765623" y="-2680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1069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CC7241C-7466-0630-0EAD-26A56B84BCE0}"/>
              </a:ext>
            </a:extLst>
          </p:cNvPr>
          <p:cNvSpPr/>
          <p:nvPr/>
        </p:nvSpPr>
        <p:spPr>
          <a:xfrm>
            <a:off x="0" y="17167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3">
            <a:extLst>
              <a:ext uri="{FF2B5EF4-FFF2-40B4-BE49-F238E27FC236}">
                <a16:creationId xmlns:a16="http://schemas.microsoft.com/office/drawing/2014/main" id="{F3C449C6-466E-725F-B234-1EC80A67C15F}"/>
              </a:ext>
            </a:extLst>
          </p:cNvPr>
          <p:cNvSpPr/>
          <p:nvPr/>
        </p:nvSpPr>
        <p:spPr>
          <a:xfrm>
            <a:off x="258759" y="834633"/>
            <a:ext cx="8621388" cy="5857669"/>
          </a:xfrm>
          <a:prstGeom prst="roundRect">
            <a:avLst/>
          </a:prstGeom>
          <a:scene3d>
            <a:camera prst="perspectiveAbove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Выноска-облако 2">
            <a:extLst>
              <a:ext uri="{FF2B5EF4-FFF2-40B4-BE49-F238E27FC236}">
                <a16:creationId xmlns:a16="http://schemas.microsoft.com/office/drawing/2014/main" id="{54796E5F-749A-E647-F3B5-14B1690419F0}"/>
              </a:ext>
            </a:extLst>
          </p:cNvPr>
          <p:cNvSpPr/>
          <p:nvPr/>
        </p:nvSpPr>
        <p:spPr>
          <a:xfrm>
            <a:off x="148945" y="44951"/>
            <a:ext cx="1898426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649F0E16-1ADF-10CE-3DB2-CE3940BEB258}"/>
              </a:ext>
            </a:extLst>
          </p:cNvPr>
          <p:cNvSpPr/>
          <p:nvPr/>
        </p:nvSpPr>
        <p:spPr>
          <a:xfrm>
            <a:off x="3200016" y="31801"/>
            <a:ext cx="170015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25E51A99-1295-C2BC-90E0-BCC36F789627}"/>
              </a:ext>
            </a:extLst>
          </p:cNvPr>
          <p:cNvSpPr/>
          <p:nvPr/>
        </p:nvSpPr>
        <p:spPr>
          <a:xfrm>
            <a:off x="5983530" y="17167"/>
            <a:ext cx="1440160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C3C61D-48BD-03F2-459D-6459854B82B7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756546" y="38900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Горизонтальный свиток 13">
            <a:extLst>
              <a:ext uri="{FF2B5EF4-FFF2-40B4-BE49-F238E27FC236}">
                <a16:creationId xmlns:a16="http://schemas.microsoft.com/office/drawing/2014/main" id="{94B8C307-935C-0DB9-E28C-5245A05DFFF0}"/>
              </a:ext>
            </a:extLst>
          </p:cNvPr>
          <p:cNvSpPr/>
          <p:nvPr/>
        </p:nvSpPr>
        <p:spPr>
          <a:xfrm>
            <a:off x="1425547" y="721336"/>
            <a:ext cx="6408712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«Поезд для зверят»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10" name="Picture 8">
            <a:extLst>
              <a:ext uri="{FF2B5EF4-FFF2-40B4-BE49-F238E27FC236}">
                <a16:creationId xmlns:a16="http://schemas.microsoft.com/office/drawing/2014/main" id="{6CE05418-9FF5-0D52-DBB4-3A7936C09E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01647" y="566512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8">
            <a:extLst>
              <a:ext uri="{FF2B5EF4-FFF2-40B4-BE49-F238E27FC236}">
                <a16:creationId xmlns:a16="http://schemas.microsoft.com/office/drawing/2014/main" id="{1DE6BA57-29EA-0E4F-78E4-5D5846435456}"/>
              </a:ext>
            </a:extLst>
          </p:cNvPr>
          <p:cNvSpPr/>
          <p:nvPr/>
        </p:nvSpPr>
        <p:spPr>
          <a:xfrm>
            <a:off x="653015" y="1525614"/>
            <a:ext cx="4464497" cy="4204433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B910647-D151-DC7E-10F1-BCE48748F04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458" y="1617167"/>
            <a:ext cx="3905049" cy="393583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FDA3418F-5C0E-3123-8EA8-B05649939B77}"/>
              </a:ext>
            </a:extLst>
          </p:cNvPr>
          <p:cNvSpPr/>
          <p:nvPr/>
        </p:nvSpPr>
        <p:spPr>
          <a:xfrm>
            <a:off x="1403648" y="2483548"/>
            <a:ext cx="1929877" cy="4971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Georgia" pitchFamily="18" charset="0"/>
              </a:rPr>
              <a:t>За-</a:t>
            </a:r>
            <a:r>
              <a:rPr lang="ru-RU" sz="2800" b="1" dirty="0" err="1">
                <a:latin typeface="Georgia" pitchFamily="18" charset="0"/>
              </a:rPr>
              <a:t>яц</a:t>
            </a:r>
            <a:endParaRPr lang="ru-RU" sz="2800" b="1" dirty="0">
              <a:latin typeface="Georgia" pitchFamily="18" charset="0"/>
            </a:endParaRPr>
          </a:p>
        </p:txBody>
      </p:sp>
      <p:pic>
        <p:nvPicPr>
          <p:cNvPr id="17" name="Picture 4">
            <a:extLst>
              <a:ext uri="{FF2B5EF4-FFF2-40B4-BE49-F238E27FC236}">
                <a16:creationId xmlns:a16="http://schemas.microsoft.com/office/drawing/2014/main" id="{DE2A8503-3ACE-868D-C6D0-E432C7D5A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69453" y="3255845"/>
            <a:ext cx="4324319" cy="3219671"/>
          </a:xfrm>
          <a:prstGeom prst="rect">
            <a:avLst/>
          </a:prstGeom>
          <a:noFill/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DDD0D7CE-4B85-D46F-2558-DBFDEBD9B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6854" y="5447078"/>
            <a:ext cx="9453514" cy="1337402"/>
          </a:xfrm>
          <a:prstGeom prst="rect">
            <a:avLst/>
          </a:prstGeom>
          <a:noFill/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3B7C7979-1D92-3B16-6332-DCC17B17A2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2136" y="602917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404F6BB0-3C24-81D8-5BCF-BC7A969682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63410" y="577322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8">
            <a:extLst>
              <a:ext uri="{FF2B5EF4-FFF2-40B4-BE49-F238E27FC236}">
                <a16:creationId xmlns:a16="http://schemas.microsoft.com/office/drawing/2014/main" id="{BF5C2F69-779C-D0DE-649D-13CB8AD027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0127" y="574313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59840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D5751F2-A30A-8EB4-790C-D4BEEDB574E7}"/>
              </a:ext>
            </a:extLst>
          </p:cNvPr>
          <p:cNvSpPr/>
          <p:nvPr/>
        </p:nvSpPr>
        <p:spPr>
          <a:xfrm>
            <a:off x="0" y="-5394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3">
            <a:extLst>
              <a:ext uri="{FF2B5EF4-FFF2-40B4-BE49-F238E27FC236}">
                <a16:creationId xmlns:a16="http://schemas.microsoft.com/office/drawing/2014/main" id="{4F3B3B25-9CB8-FCEA-CA71-A110CAAABE47}"/>
              </a:ext>
            </a:extLst>
          </p:cNvPr>
          <p:cNvSpPr/>
          <p:nvPr/>
        </p:nvSpPr>
        <p:spPr>
          <a:xfrm>
            <a:off x="219191" y="398247"/>
            <a:ext cx="8667178" cy="6238822"/>
          </a:xfrm>
          <a:prstGeom prst="roundRect">
            <a:avLst/>
          </a:prstGeom>
          <a:scene3d>
            <a:camera prst="perspectiveAbove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Выноска-облако 2">
            <a:extLst>
              <a:ext uri="{FF2B5EF4-FFF2-40B4-BE49-F238E27FC236}">
                <a16:creationId xmlns:a16="http://schemas.microsoft.com/office/drawing/2014/main" id="{E261C456-70DD-2D1A-0358-927473BD541F}"/>
              </a:ext>
            </a:extLst>
          </p:cNvPr>
          <p:cNvSpPr/>
          <p:nvPr/>
        </p:nvSpPr>
        <p:spPr>
          <a:xfrm>
            <a:off x="61400" y="31591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5741C318-C97D-F6AF-9E63-6374B1742E01}"/>
              </a:ext>
            </a:extLst>
          </p:cNvPr>
          <p:cNvSpPr/>
          <p:nvPr/>
        </p:nvSpPr>
        <p:spPr>
          <a:xfrm>
            <a:off x="5246830" y="57387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C0546057-833E-F129-6C4A-1A8C0D8A9365}"/>
              </a:ext>
            </a:extLst>
          </p:cNvPr>
          <p:cNvSpPr/>
          <p:nvPr/>
        </p:nvSpPr>
        <p:spPr>
          <a:xfrm>
            <a:off x="2766141" y="67867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AA785C7-6707-4E52-4670-088B93EDB4DA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690262" y="70722"/>
            <a:ext cx="1476747" cy="142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Горизонтальный свиток 13">
            <a:extLst>
              <a:ext uri="{FF2B5EF4-FFF2-40B4-BE49-F238E27FC236}">
                <a16:creationId xmlns:a16="http://schemas.microsoft.com/office/drawing/2014/main" id="{7C9EE1A4-CA82-BBB8-27E9-A5F35DC80FA0}"/>
              </a:ext>
            </a:extLst>
          </p:cNvPr>
          <p:cNvSpPr/>
          <p:nvPr/>
        </p:nvSpPr>
        <p:spPr>
          <a:xfrm>
            <a:off x="1521577" y="682227"/>
            <a:ext cx="601266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«Поезд для зверят»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EF2ED8-75F6-C0AA-B506-4C1112008C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3468" y="560058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69B219F0-C12E-EA42-38E8-9F12FC71F9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2728" y="559565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8">
            <a:extLst>
              <a:ext uri="{FF2B5EF4-FFF2-40B4-BE49-F238E27FC236}">
                <a16:creationId xmlns:a16="http://schemas.microsoft.com/office/drawing/2014/main" id="{FF678B41-9944-71D0-57CE-1713BECA7B5F}"/>
              </a:ext>
            </a:extLst>
          </p:cNvPr>
          <p:cNvSpPr/>
          <p:nvPr/>
        </p:nvSpPr>
        <p:spPr>
          <a:xfrm>
            <a:off x="400009" y="1155403"/>
            <a:ext cx="3889657" cy="4752242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8">
            <a:extLst>
              <a:ext uri="{FF2B5EF4-FFF2-40B4-BE49-F238E27FC236}">
                <a16:creationId xmlns:a16="http://schemas.microsoft.com/office/drawing/2014/main" id="{90DF216F-AC88-CA25-A901-5B50EB669049}"/>
              </a:ext>
            </a:extLst>
          </p:cNvPr>
          <p:cNvSpPr/>
          <p:nvPr/>
        </p:nvSpPr>
        <p:spPr>
          <a:xfrm>
            <a:off x="4643189" y="1408252"/>
            <a:ext cx="3889657" cy="4469475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F258A10-12EF-8A1C-5D1C-940CB5C993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24" y="1687063"/>
            <a:ext cx="3650168" cy="395906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DE00736-011D-901F-ACFF-0532E0B5C7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964" y="1467430"/>
            <a:ext cx="3682328" cy="4221591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6" name="Овал 15">
            <a:extLst>
              <a:ext uri="{FF2B5EF4-FFF2-40B4-BE49-F238E27FC236}">
                <a16:creationId xmlns:a16="http://schemas.microsoft.com/office/drawing/2014/main" id="{3D281529-B514-AF9E-75B1-89E46B1F013E}"/>
              </a:ext>
            </a:extLst>
          </p:cNvPr>
          <p:cNvSpPr/>
          <p:nvPr/>
        </p:nvSpPr>
        <p:spPr>
          <a:xfrm>
            <a:off x="801960" y="1850776"/>
            <a:ext cx="3134564" cy="4971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latin typeface="Georgia" pitchFamily="18" charset="0"/>
              </a:rPr>
              <a:t>миш</a:t>
            </a:r>
            <a:r>
              <a:rPr lang="ru-RU" sz="2800" b="1" dirty="0">
                <a:latin typeface="Georgia" pitchFamily="18" charset="0"/>
              </a:rPr>
              <a:t>-ка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B09BA32C-5F53-D92A-ABE4-6870E537E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05643" y="5469387"/>
            <a:ext cx="9453514" cy="1337402"/>
          </a:xfrm>
          <a:prstGeom prst="rect">
            <a:avLst/>
          </a:prstGeom>
          <a:noFill/>
        </p:spPr>
      </p:pic>
      <p:pic>
        <p:nvPicPr>
          <p:cNvPr id="17" name="Picture 8">
            <a:extLst>
              <a:ext uri="{FF2B5EF4-FFF2-40B4-BE49-F238E27FC236}">
                <a16:creationId xmlns:a16="http://schemas.microsoft.com/office/drawing/2014/main" id="{1E8F2649-D314-B413-375A-DCD91A4DBE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3014" y="564461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1340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3CB664A-D74C-2CE9-D0C1-A8B52F96F236}"/>
              </a:ext>
            </a:extLst>
          </p:cNvPr>
          <p:cNvSpPr/>
          <p:nvPr/>
        </p:nvSpPr>
        <p:spPr>
          <a:xfrm>
            <a:off x="11916" y="-4893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кругленный прямоугольник 3">
            <a:extLst>
              <a:ext uri="{FF2B5EF4-FFF2-40B4-BE49-F238E27FC236}">
                <a16:creationId xmlns:a16="http://schemas.microsoft.com/office/drawing/2014/main" id="{4F2D3C0F-F740-BE89-D4EF-ADB99A6478F3}"/>
              </a:ext>
            </a:extLst>
          </p:cNvPr>
          <p:cNvSpPr/>
          <p:nvPr/>
        </p:nvSpPr>
        <p:spPr>
          <a:xfrm>
            <a:off x="270736" y="809191"/>
            <a:ext cx="8674939" cy="5262295"/>
          </a:xfrm>
          <a:prstGeom prst="roundRect">
            <a:avLst/>
          </a:prstGeom>
          <a:scene3d>
            <a:camera prst="perspectiveRelaxedModerately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Выноска-облако 2">
            <a:extLst>
              <a:ext uri="{FF2B5EF4-FFF2-40B4-BE49-F238E27FC236}">
                <a16:creationId xmlns:a16="http://schemas.microsoft.com/office/drawing/2014/main" id="{50E6B92D-424B-7846-5606-ECED92B31F10}"/>
              </a:ext>
            </a:extLst>
          </p:cNvPr>
          <p:cNvSpPr/>
          <p:nvPr/>
        </p:nvSpPr>
        <p:spPr>
          <a:xfrm>
            <a:off x="137356" y="14613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8" name="Выноска-облако 2">
            <a:extLst>
              <a:ext uri="{FF2B5EF4-FFF2-40B4-BE49-F238E27FC236}">
                <a16:creationId xmlns:a16="http://schemas.microsoft.com/office/drawing/2014/main" id="{EA4D0613-EBE9-172D-5BFA-CEFB366B41AD}"/>
              </a:ext>
            </a:extLst>
          </p:cNvPr>
          <p:cNvSpPr/>
          <p:nvPr/>
        </p:nvSpPr>
        <p:spPr>
          <a:xfrm>
            <a:off x="2822730" y="-17043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9" name="Выноска-облако 2">
            <a:extLst>
              <a:ext uri="{FF2B5EF4-FFF2-40B4-BE49-F238E27FC236}">
                <a16:creationId xmlns:a16="http://schemas.microsoft.com/office/drawing/2014/main" id="{FF89E953-D8B3-926B-B500-99B82B736283}"/>
              </a:ext>
            </a:extLst>
          </p:cNvPr>
          <p:cNvSpPr/>
          <p:nvPr/>
        </p:nvSpPr>
        <p:spPr>
          <a:xfrm>
            <a:off x="5475179" y="5011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0" name="Скругленный прямоугольник 18">
            <a:extLst>
              <a:ext uri="{FF2B5EF4-FFF2-40B4-BE49-F238E27FC236}">
                <a16:creationId xmlns:a16="http://schemas.microsoft.com/office/drawing/2014/main" id="{6840523F-27B1-32F4-EFE9-8935E3E69845}"/>
              </a:ext>
            </a:extLst>
          </p:cNvPr>
          <p:cNvSpPr/>
          <p:nvPr/>
        </p:nvSpPr>
        <p:spPr>
          <a:xfrm>
            <a:off x="537204" y="1397593"/>
            <a:ext cx="3641526" cy="4345497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8">
            <a:extLst>
              <a:ext uri="{FF2B5EF4-FFF2-40B4-BE49-F238E27FC236}">
                <a16:creationId xmlns:a16="http://schemas.microsoft.com/office/drawing/2014/main" id="{6CF1979B-2268-466B-7445-5F5EC0BFB10A}"/>
              </a:ext>
            </a:extLst>
          </p:cNvPr>
          <p:cNvSpPr/>
          <p:nvPr/>
        </p:nvSpPr>
        <p:spPr>
          <a:xfrm>
            <a:off x="4579695" y="1397402"/>
            <a:ext cx="4096909" cy="4300512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CA89085-6810-79EB-6E94-B439E27AD9C6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801383" y="160574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Горизонтальный свиток 13">
            <a:extLst>
              <a:ext uri="{FF2B5EF4-FFF2-40B4-BE49-F238E27FC236}">
                <a16:creationId xmlns:a16="http://schemas.microsoft.com/office/drawing/2014/main" id="{F493D6BB-52EF-C23B-D168-AAB5C0921A78}"/>
              </a:ext>
            </a:extLst>
          </p:cNvPr>
          <p:cNvSpPr/>
          <p:nvPr/>
        </p:nvSpPr>
        <p:spPr>
          <a:xfrm>
            <a:off x="602286" y="612015"/>
            <a:ext cx="727280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«Поезд для зверят»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C787D1-B9D5-6FC5-B19E-D3667A2B74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88" y="1593020"/>
            <a:ext cx="3352785" cy="4000851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6BCA3CB2-8E17-9692-69D5-6A8137A4A2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8417" y="520739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9943046-4035-93B3-A7D7-4B22A0A0F5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82753" y="1543965"/>
            <a:ext cx="3399520" cy="411254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9" name="Овал 18">
            <a:extLst>
              <a:ext uri="{FF2B5EF4-FFF2-40B4-BE49-F238E27FC236}">
                <a16:creationId xmlns:a16="http://schemas.microsoft.com/office/drawing/2014/main" id="{6A296653-AE80-B3A9-4540-0A79F00E7BA4}"/>
              </a:ext>
            </a:extLst>
          </p:cNvPr>
          <p:cNvSpPr/>
          <p:nvPr/>
        </p:nvSpPr>
        <p:spPr>
          <a:xfrm>
            <a:off x="5422432" y="2077872"/>
            <a:ext cx="2812058" cy="4971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Georgia" pitchFamily="18" charset="0"/>
              </a:rPr>
              <a:t>Ко-</a:t>
            </a:r>
            <a:r>
              <a:rPr lang="ru-RU" sz="2800" b="1" dirty="0" err="1">
                <a:latin typeface="Georgia" pitchFamily="18" charset="0"/>
              </a:rPr>
              <a:t>ро</a:t>
            </a:r>
            <a:r>
              <a:rPr lang="ru-RU" sz="2800" b="1" dirty="0">
                <a:latin typeface="Georgia" pitchFamily="18" charset="0"/>
              </a:rPr>
              <a:t>-</a:t>
            </a:r>
            <a:r>
              <a:rPr lang="ru-RU" sz="2800" b="1" dirty="0" err="1">
                <a:latin typeface="Georgia" pitchFamily="18" charset="0"/>
              </a:rPr>
              <a:t>ва</a:t>
            </a:r>
            <a:endParaRPr lang="ru-RU" sz="2800" b="1" dirty="0">
              <a:latin typeface="Georgia" pitchFamily="18" charset="0"/>
            </a:endParaRP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66E638D8-A836-53BB-3F6E-2409E7AB8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522" y="4763898"/>
            <a:ext cx="9009567" cy="1611343"/>
          </a:xfrm>
          <a:prstGeom prst="rect">
            <a:avLst/>
          </a:prstGeom>
          <a:noFill/>
        </p:spPr>
      </p:pic>
      <p:pic>
        <p:nvPicPr>
          <p:cNvPr id="14" name="Picture 10">
            <a:extLst>
              <a:ext uri="{FF2B5EF4-FFF2-40B4-BE49-F238E27FC236}">
                <a16:creationId xmlns:a16="http://schemas.microsoft.com/office/drawing/2014/main" id="{DD58D694-D988-5C5C-BABF-3F9895510B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22467" y="5569570"/>
            <a:ext cx="988189" cy="841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8">
            <a:extLst>
              <a:ext uri="{FF2B5EF4-FFF2-40B4-BE49-F238E27FC236}">
                <a16:creationId xmlns:a16="http://schemas.microsoft.com/office/drawing/2014/main" id="{468CEDEE-6598-4E07-D477-5D8DEF5771C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3150" y="586230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3F105FA6-DDAE-88E0-1082-327B896D710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35450" y="574309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56898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6A0AF3E-F4BB-F103-3F3B-F1D259300E8A}"/>
              </a:ext>
            </a:extLst>
          </p:cNvPr>
          <p:cNvSpPr/>
          <p:nvPr/>
        </p:nvSpPr>
        <p:spPr>
          <a:xfrm>
            <a:off x="0" y="15533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Скругленный прямоугольник 3">
            <a:extLst>
              <a:ext uri="{FF2B5EF4-FFF2-40B4-BE49-F238E27FC236}">
                <a16:creationId xmlns:a16="http://schemas.microsoft.com/office/drawing/2014/main" id="{745A7889-0DD7-2DED-96A2-397A0204F824}"/>
              </a:ext>
            </a:extLst>
          </p:cNvPr>
          <p:cNvSpPr/>
          <p:nvPr/>
        </p:nvSpPr>
        <p:spPr>
          <a:xfrm>
            <a:off x="254155" y="1191326"/>
            <a:ext cx="8617916" cy="547042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Выноска-облако 2">
            <a:extLst>
              <a:ext uri="{FF2B5EF4-FFF2-40B4-BE49-F238E27FC236}">
                <a16:creationId xmlns:a16="http://schemas.microsoft.com/office/drawing/2014/main" id="{D8729C77-5D6C-4135-3314-C7ADEA6DCA4A}"/>
              </a:ext>
            </a:extLst>
          </p:cNvPr>
          <p:cNvSpPr/>
          <p:nvPr/>
        </p:nvSpPr>
        <p:spPr>
          <a:xfrm>
            <a:off x="179512" y="172909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7" name="Выноска-облако 2">
            <a:extLst>
              <a:ext uri="{FF2B5EF4-FFF2-40B4-BE49-F238E27FC236}">
                <a16:creationId xmlns:a16="http://schemas.microsoft.com/office/drawing/2014/main" id="{27715660-C4A8-7F1C-EC7C-BB2F4C583F07}"/>
              </a:ext>
            </a:extLst>
          </p:cNvPr>
          <p:cNvSpPr/>
          <p:nvPr/>
        </p:nvSpPr>
        <p:spPr>
          <a:xfrm>
            <a:off x="2579482" y="48930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8" name="Выноска-облако 2">
            <a:extLst>
              <a:ext uri="{FF2B5EF4-FFF2-40B4-BE49-F238E27FC236}">
                <a16:creationId xmlns:a16="http://schemas.microsoft.com/office/drawing/2014/main" id="{0D5AA10D-D7F6-CE3C-0D9C-2969C73E360F}"/>
              </a:ext>
            </a:extLst>
          </p:cNvPr>
          <p:cNvSpPr/>
          <p:nvPr/>
        </p:nvSpPr>
        <p:spPr>
          <a:xfrm>
            <a:off x="5292080" y="97591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C780D7F-9686-EFD1-8401-28F5F919E7FD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801383" y="160574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Горизонтальный свиток 13">
            <a:extLst>
              <a:ext uri="{FF2B5EF4-FFF2-40B4-BE49-F238E27FC236}">
                <a16:creationId xmlns:a16="http://schemas.microsoft.com/office/drawing/2014/main" id="{27EFE75E-C91A-F09E-DF15-56776B35E6BB}"/>
              </a:ext>
            </a:extLst>
          </p:cNvPr>
          <p:cNvSpPr/>
          <p:nvPr/>
        </p:nvSpPr>
        <p:spPr>
          <a:xfrm>
            <a:off x="770576" y="1096737"/>
            <a:ext cx="727280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«Корзинки для слов»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sp>
        <p:nvSpPr>
          <p:cNvPr id="11" name="Скругленный прямоугольник 18">
            <a:extLst>
              <a:ext uri="{FF2B5EF4-FFF2-40B4-BE49-F238E27FC236}">
                <a16:creationId xmlns:a16="http://schemas.microsoft.com/office/drawing/2014/main" id="{B634E433-9FFE-8B12-B9CA-488A7BD3E9DF}"/>
              </a:ext>
            </a:extLst>
          </p:cNvPr>
          <p:cNvSpPr/>
          <p:nvPr/>
        </p:nvSpPr>
        <p:spPr>
          <a:xfrm>
            <a:off x="828550" y="1992568"/>
            <a:ext cx="3641526" cy="4394233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8">
            <a:extLst>
              <a:ext uri="{FF2B5EF4-FFF2-40B4-BE49-F238E27FC236}">
                <a16:creationId xmlns:a16="http://schemas.microsoft.com/office/drawing/2014/main" id="{3D0C75D1-9F27-5F63-B619-83226EE7B8C7}"/>
              </a:ext>
            </a:extLst>
          </p:cNvPr>
          <p:cNvSpPr/>
          <p:nvPr/>
        </p:nvSpPr>
        <p:spPr>
          <a:xfrm>
            <a:off x="4830451" y="1844042"/>
            <a:ext cx="3567933" cy="4505840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B1F2146B-B0B5-2EA2-99D8-79EB962C6F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3211" y="157856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BD1104EB-A33A-8DBD-6A27-98E1BC46EE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546" y="597837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BEAE1AB-383F-3EF9-A2B7-125EA1331D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920" y="2110307"/>
            <a:ext cx="3276568" cy="415875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A72D824B-8B53-2A67-B905-52B2C05CCFE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834" y="1975057"/>
            <a:ext cx="3216616" cy="4275106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24" name="Овал 23">
            <a:extLst>
              <a:ext uri="{FF2B5EF4-FFF2-40B4-BE49-F238E27FC236}">
                <a16:creationId xmlns:a16="http://schemas.microsoft.com/office/drawing/2014/main" id="{D9AC5219-2493-E11C-7E47-BAA2F3C0D1EF}"/>
              </a:ext>
            </a:extLst>
          </p:cNvPr>
          <p:cNvSpPr/>
          <p:nvPr/>
        </p:nvSpPr>
        <p:spPr>
          <a:xfrm>
            <a:off x="2557179" y="3801515"/>
            <a:ext cx="1839422" cy="475606"/>
          </a:xfrm>
          <a:prstGeom prst="ellipse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800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шня</a:t>
            </a:r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5C0359EA-CAFE-A462-D5B1-B704D36CA00A}"/>
              </a:ext>
            </a:extLst>
          </p:cNvPr>
          <p:cNvSpPr/>
          <p:nvPr/>
        </p:nvSpPr>
        <p:spPr>
          <a:xfrm rot="20732323">
            <a:off x="7017253" y="3169150"/>
            <a:ext cx="175528" cy="178916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F0867F9B-9465-9A5C-D235-6EE023F94529}"/>
              </a:ext>
            </a:extLst>
          </p:cNvPr>
          <p:cNvSpPr/>
          <p:nvPr/>
        </p:nvSpPr>
        <p:spPr>
          <a:xfrm rot="20732323">
            <a:off x="5655777" y="3252455"/>
            <a:ext cx="221456" cy="167072"/>
          </a:xfrm>
          <a:prstGeom prst="ellipse">
            <a:avLst/>
          </a:prstGeom>
          <a:solidFill>
            <a:srgbClr val="FF0000"/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CFFFE5D7-4186-8F27-1BA4-0BFAE20CF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9701" y="5525208"/>
            <a:ext cx="8617916" cy="1337402"/>
          </a:xfrm>
          <a:prstGeom prst="rect">
            <a:avLst/>
          </a:prstGeom>
          <a:noFill/>
        </p:spPr>
      </p:pic>
      <p:pic>
        <p:nvPicPr>
          <p:cNvPr id="16" name="Picture 10">
            <a:extLst>
              <a:ext uri="{FF2B5EF4-FFF2-40B4-BE49-F238E27FC236}">
                <a16:creationId xmlns:a16="http://schemas.microsoft.com/office/drawing/2014/main" id="{EB5436ED-0FF4-27EA-3CC1-C53DDD253F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96701" y="5745252"/>
            <a:ext cx="1093143" cy="931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8">
            <a:extLst>
              <a:ext uri="{FF2B5EF4-FFF2-40B4-BE49-F238E27FC236}">
                <a16:creationId xmlns:a16="http://schemas.microsoft.com/office/drawing/2014/main" id="{0E718678-C4D6-74C3-56D5-1FE3048A9F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9078" y="603882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6485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031476E-3BCE-7C33-2FBB-176D8378650F}"/>
              </a:ext>
            </a:extLst>
          </p:cNvPr>
          <p:cNvSpPr/>
          <p:nvPr/>
        </p:nvSpPr>
        <p:spPr>
          <a:xfrm>
            <a:off x="21172" y="21206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Скругленный прямоугольник 3">
            <a:extLst>
              <a:ext uri="{FF2B5EF4-FFF2-40B4-BE49-F238E27FC236}">
                <a16:creationId xmlns:a16="http://schemas.microsoft.com/office/drawing/2014/main" id="{6AEDAE71-C1B6-CD55-1E7D-4A2C62B66ABA}"/>
              </a:ext>
            </a:extLst>
          </p:cNvPr>
          <p:cNvSpPr/>
          <p:nvPr/>
        </p:nvSpPr>
        <p:spPr>
          <a:xfrm>
            <a:off x="263042" y="1052736"/>
            <a:ext cx="8617916" cy="547042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85866F3C-BDE1-70B7-7AF1-12EFFC76C2EB}"/>
              </a:ext>
            </a:extLst>
          </p:cNvPr>
          <p:cNvSpPr/>
          <p:nvPr/>
        </p:nvSpPr>
        <p:spPr>
          <a:xfrm>
            <a:off x="179512" y="186816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67582CB8-543C-FB89-7F05-64CCB50E187A}"/>
              </a:ext>
            </a:extLst>
          </p:cNvPr>
          <p:cNvSpPr/>
          <p:nvPr/>
        </p:nvSpPr>
        <p:spPr>
          <a:xfrm>
            <a:off x="2735796" y="186816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6" name="Выноска-облако 2">
            <a:extLst>
              <a:ext uri="{FF2B5EF4-FFF2-40B4-BE49-F238E27FC236}">
                <a16:creationId xmlns:a16="http://schemas.microsoft.com/office/drawing/2014/main" id="{1807AAE1-46BF-F04E-501B-3607E0DE5422}"/>
              </a:ext>
            </a:extLst>
          </p:cNvPr>
          <p:cNvSpPr/>
          <p:nvPr/>
        </p:nvSpPr>
        <p:spPr>
          <a:xfrm>
            <a:off x="5292080" y="265504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38BF48-D18C-DD83-42D2-DECEDDC5B4E2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806119" y="182039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Горизонтальный свиток 13">
            <a:extLst>
              <a:ext uri="{FF2B5EF4-FFF2-40B4-BE49-F238E27FC236}">
                <a16:creationId xmlns:a16="http://schemas.microsoft.com/office/drawing/2014/main" id="{97E3FF22-8F09-9E37-776C-5ADDA189C7E0}"/>
              </a:ext>
            </a:extLst>
          </p:cNvPr>
          <p:cNvSpPr/>
          <p:nvPr/>
        </p:nvSpPr>
        <p:spPr>
          <a:xfrm>
            <a:off x="744054" y="1055939"/>
            <a:ext cx="727280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«Корзинки для слов»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sp>
        <p:nvSpPr>
          <p:cNvPr id="9" name="Скругленный прямоугольник 18">
            <a:extLst>
              <a:ext uri="{FF2B5EF4-FFF2-40B4-BE49-F238E27FC236}">
                <a16:creationId xmlns:a16="http://schemas.microsoft.com/office/drawing/2014/main" id="{C1623719-BBBF-7630-4310-47258E6617AE}"/>
              </a:ext>
            </a:extLst>
          </p:cNvPr>
          <p:cNvSpPr/>
          <p:nvPr/>
        </p:nvSpPr>
        <p:spPr>
          <a:xfrm>
            <a:off x="724100" y="2219359"/>
            <a:ext cx="3641526" cy="4041781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18">
            <a:extLst>
              <a:ext uri="{FF2B5EF4-FFF2-40B4-BE49-F238E27FC236}">
                <a16:creationId xmlns:a16="http://schemas.microsoft.com/office/drawing/2014/main" id="{E69D046D-DE21-A504-AFD4-A7E09136000B}"/>
              </a:ext>
            </a:extLst>
          </p:cNvPr>
          <p:cNvSpPr/>
          <p:nvPr/>
        </p:nvSpPr>
        <p:spPr>
          <a:xfrm>
            <a:off x="4751740" y="2204971"/>
            <a:ext cx="3641526" cy="4041781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8">
            <a:extLst>
              <a:ext uri="{FF2B5EF4-FFF2-40B4-BE49-F238E27FC236}">
                <a16:creationId xmlns:a16="http://schemas.microsoft.com/office/drawing/2014/main" id="{08960DF8-B045-580A-2F68-6F0B429C45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3671" y="554065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21673AEB-5BED-6459-E557-0FA1EF854B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96" y="5972698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0156CCC-7160-5905-6315-81A0321246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219358"/>
            <a:ext cx="3301709" cy="3900597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18" name="Овал 17">
            <a:extLst>
              <a:ext uri="{FF2B5EF4-FFF2-40B4-BE49-F238E27FC236}">
                <a16:creationId xmlns:a16="http://schemas.microsoft.com/office/drawing/2014/main" id="{6F9544A9-D2F4-8179-3719-521F4BD6A365}"/>
              </a:ext>
            </a:extLst>
          </p:cNvPr>
          <p:cNvSpPr/>
          <p:nvPr/>
        </p:nvSpPr>
        <p:spPr>
          <a:xfrm>
            <a:off x="4958871" y="2668490"/>
            <a:ext cx="2880321" cy="420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Georgia" pitchFamily="18" charset="0"/>
              </a:rPr>
              <a:t>Морковь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B6EFC33-4F1E-53D6-F593-75B5C18A50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59" y="2331768"/>
            <a:ext cx="3315807" cy="3788188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sp>
        <p:nvSpPr>
          <p:cNvPr id="21" name="Овал 20">
            <a:extLst>
              <a:ext uri="{FF2B5EF4-FFF2-40B4-BE49-F238E27FC236}">
                <a16:creationId xmlns:a16="http://schemas.microsoft.com/office/drawing/2014/main" id="{A99D91B6-E585-EFF6-65CD-5CD2BDF06E57}"/>
              </a:ext>
            </a:extLst>
          </p:cNvPr>
          <p:cNvSpPr/>
          <p:nvPr/>
        </p:nvSpPr>
        <p:spPr>
          <a:xfrm>
            <a:off x="1079003" y="2797003"/>
            <a:ext cx="2715352" cy="4200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Морковь</a:t>
            </a:r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074F1486-EC4A-18EE-F638-34EAAB85E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6637" y="5328833"/>
            <a:ext cx="8617916" cy="1337402"/>
          </a:xfrm>
          <a:prstGeom prst="rect">
            <a:avLst/>
          </a:prstGeom>
          <a:noFill/>
        </p:spPr>
      </p:pic>
      <p:pic>
        <p:nvPicPr>
          <p:cNvPr id="14" name="Picture 10">
            <a:extLst>
              <a:ext uri="{FF2B5EF4-FFF2-40B4-BE49-F238E27FC236}">
                <a16:creationId xmlns:a16="http://schemas.microsoft.com/office/drawing/2014/main" id="{B9D337D0-6374-0BCA-EDE0-5E41D375DD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24284" y="5716857"/>
            <a:ext cx="1014374" cy="864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50D549EA-20C7-3695-5F1B-EBB4958D9D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1409" y="143084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FA336F02-334E-C934-6E8B-217F9D881F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034" y="580206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7596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93C8C29-ABEF-FF8A-C631-5BFEC34919FB}"/>
              </a:ext>
            </a:extLst>
          </p:cNvPr>
          <p:cNvSpPr/>
          <p:nvPr/>
        </p:nvSpPr>
        <p:spPr>
          <a:xfrm>
            <a:off x="0" y="17761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5726ED97-95A5-E5F4-F9A9-6EF3DDC3F248}"/>
              </a:ext>
            </a:extLst>
          </p:cNvPr>
          <p:cNvSpPr/>
          <p:nvPr/>
        </p:nvSpPr>
        <p:spPr>
          <a:xfrm>
            <a:off x="179512" y="186816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07C165AF-1312-DE0A-4C3B-F962971480EC}"/>
              </a:ext>
            </a:extLst>
          </p:cNvPr>
          <p:cNvSpPr/>
          <p:nvPr/>
        </p:nvSpPr>
        <p:spPr>
          <a:xfrm>
            <a:off x="5321164" y="254116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6" name="Выноска-облако 2">
            <a:extLst>
              <a:ext uri="{FF2B5EF4-FFF2-40B4-BE49-F238E27FC236}">
                <a16:creationId xmlns:a16="http://schemas.microsoft.com/office/drawing/2014/main" id="{1E693363-8365-C580-2825-52861A40A56A}"/>
              </a:ext>
            </a:extLst>
          </p:cNvPr>
          <p:cNvSpPr/>
          <p:nvPr/>
        </p:nvSpPr>
        <p:spPr>
          <a:xfrm>
            <a:off x="2915816" y="165224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1CB6DE-743D-6168-D998-7D4A34F113DA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806119" y="182039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3">
            <a:extLst>
              <a:ext uri="{FF2B5EF4-FFF2-40B4-BE49-F238E27FC236}">
                <a16:creationId xmlns:a16="http://schemas.microsoft.com/office/drawing/2014/main" id="{01DFC01B-C4F4-CCA6-0F64-8474817C3791}"/>
              </a:ext>
            </a:extLst>
          </p:cNvPr>
          <p:cNvSpPr/>
          <p:nvPr/>
        </p:nvSpPr>
        <p:spPr>
          <a:xfrm>
            <a:off x="520639" y="1117808"/>
            <a:ext cx="8230021" cy="5470427"/>
          </a:xfrm>
          <a:prstGeom prst="roundRect">
            <a:avLst/>
          </a:prstGeom>
          <a:scene3d>
            <a:camera prst="perspectiveRelaxedModerately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кругленный прямоугольник 18">
            <a:extLst>
              <a:ext uri="{FF2B5EF4-FFF2-40B4-BE49-F238E27FC236}">
                <a16:creationId xmlns:a16="http://schemas.microsoft.com/office/drawing/2014/main" id="{E709032B-AFDF-BDE7-BC0B-6F6C2F047DAA}"/>
              </a:ext>
            </a:extLst>
          </p:cNvPr>
          <p:cNvSpPr/>
          <p:nvPr/>
        </p:nvSpPr>
        <p:spPr>
          <a:xfrm>
            <a:off x="1403648" y="1398551"/>
            <a:ext cx="6264696" cy="5093726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E4F4149-1F83-7685-88E0-A6073966B3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539" y="1580338"/>
            <a:ext cx="6108223" cy="473015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D868307A-64F7-C00E-BA67-B5579F6016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6715" y="505299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Горизонтальный свиток 13">
            <a:extLst>
              <a:ext uri="{FF2B5EF4-FFF2-40B4-BE49-F238E27FC236}">
                <a16:creationId xmlns:a16="http://schemas.microsoft.com/office/drawing/2014/main" id="{C8641EAB-165F-B35E-5B3B-F68C8597A2FB}"/>
              </a:ext>
            </a:extLst>
          </p:cNvPr>
          <p:cNvSpPr/>
          <p:nvPr/>
        </p:nvSpPr>
        <p:spPr>
          <a:xfrm>
            <a:off x="1714286" y="1043899"/>
            <a:ext cx="5582749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«Корзинки для слов»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20" name="Picture 8">
            <a:extLst>
              <a:ext uri="{FF2B5EF4-FFF2-40B4-BE49-F238E27FC236}">
                <a16:creationId xmlns:a16="http://schemas.microsoft.com/office/drawing/2014/main" id="{62E28475-8D58-FF65-D503-A73FB2E6F1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2178" y="5221594"/>
            <a:ext cx="86696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207CFD84-43A6-33B8-9C33-775270FDC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6339" y="5100048"/>
            <a:ext cx="9144000" cy="1337402"/>
          </a:xfrm>
          <a:prstGeom prst="rect">
            <a:avLst/>
          </a:prstGeom>
          <a:noFill/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DAD5FBCE-B24D-0EEE-340F-FB23539A4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6365280" y="4637827"/>
            <a:ext cx="2531044" cy="1719717"/>
          </a:xfrm>
          <a:prstGeom prst="rect">
            <a:avLst/>
          </a:prstGeom>
          <a:noFill/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5E6FEF70-1C05-B4FD-9581-DED3577C04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35605" y="1661265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02040F13-C8B8-321A-7283-C96E559C9C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57" y="5446394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16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C4B676E-D3CF-27ED-40F9-13085ADEC720}"/>
              </a:ext>
            </a:extLst>
          </p:cNvPr>
          <p:cNvSpPr/>
          <p:nvPr/>
        </p:nvSpPr>
        <p:spPr>
          <a:xfrm>
            <a:off x="-1182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Выноска-облако 2">
            <a:extLst>
              <a:ext uri="{FF2B5EF4-FFF2-40B4-BE49-F238E27FC236}">
                <a16:creationId xmlns:a16="http://schemas.microsoft.com/office/drawing/2014/main" id="{78D71AE4-B57D-1DC6-2DD2-A9C1F864CAD9}"/>
              </a:ext>
            </a:extLst>
          </p:cNvPr>
          <p:cNvSpPr/>
          <p:nvPr/>
        </p:nvSpPr>
        <p:spPr>
          <a:xfrm>
            <a:off x="227998" y="172004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0E48529B-4950-EC46-E403-649C71835540}"/>
              </a:ext>
            </a:extLst>
          </p:cNvPr>
          <p:cNvSpPr/>
          <p:nvPr/>
        </p:nvSpPr>
        <p:spPr>
          <a:xfrm>
            <a:off x="2663789" y="110115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2A93F208-1FA2-AB71-EDAA-48BED3DC17EB}"/>
              </a:ext>
            </a:extLst>
          </p:cNvPr>
          <p:cNvSpPr/>
          <p:nvPr/>
        </p:nvSpPr>
        <p:spPr>
          <a:xfrm>
            <a:off x="5436096" y="141953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6" name="Скругленный прямоугольник 3">
            <a:extLst>
              <a:ext uri="{FF2B5EF4-FFF2-40B4-BE49-F238E27FC236}">
                <a16:creationId xmlns:a16="http://schemas.microsoft.com/office/drawing/2014/main" id="{B376B860-0271-9D6E-1EDA-11D53BD078BC}"/>
              </a:ext>
            </a:extLst>
          </p:cNvPr>
          <p:cNvSpPr/>
          <p:nvPr/>
        </p:nvSpPr>
        <p:spPr>
          <a:xfrm>
            <a:off x="263042" y="1052736"/>
            <a:ext cx="8617916" cy="5470427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BD6F44-9B4E-C85B-96C4-6A76382C0318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801383" y="160574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Горизонтальный свиток 13">
            <a:extLst>
              <a:ext uri="{FF2B5EF4-FFF2-40B4-BE49-F238E27FC236}">
                <a16:creationId xmlns:a16="http://schemas.microsoft.com/office/drawing/2014/main" id="{982AD165-CDEA-8B30-6154-1FCD82EC8B05}"/>
              </a:ext>
            </a:extLst>
          </p:cNvPr>
          <p:cNvSpPr/>
          <p:nvPr/>
        </p:nvSpPr>
        <p:spPr>
          <a:xfrm>
            <a:off x="730645" y="747039"/>
            <a:ext cx="727280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«Сдуй снежинку»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2B90FD-F555-C1F5-0CB0-4EB773609A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96" y="544746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956D1589-9740-4C81-B300-8FB23B280D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8770" y="545906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8">
            <a:extLst>
              <a:ext uri="{FF2B5EF4-FFF2-40B4-BE49-F238E27FC236}">
                <a16:creationId xmlns:a16="http://schemas.microsoft.com/office/drawing/2014/main" id="{D2DC1B98-72C4-EF3E-A9D1-D9B5B5F8619C}"/>
              </a:ext>
            </a:extLst>
          </p:cNvPr>
          <p:cNvSpPr/>
          <p:nvPr/>
        </p:nvSpPr>
        <p:spPr>
          <a:xfrm>
            <a:off x="462859" y="1441153"/>
            <a:ext cx="3706742" cy="4267448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8">
            <a:extLst>
              <a:ext uri="{FF2B5EF4-FFF2-40B4-BE49-F238E27FC236}">
                <a16:creationId xmlns:a16="http://schemas.microsoft.com/office/drawing/2014/main" id="{04D5A6F8-CBAF-7497-FD6D-77B454B71582}"/>
              </a:ext>
            </a:extLst>
          </p:cNvPr>
          <p:cNvSpPr/>
          <p:nvPr/>
        </p:nvSpPr>
        <p:spPr>
          <a:xfrm>
            <a:off x="4638358" y="1553987"/>
            <a:ext cx="3924435" cy="4041781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EAFE87C-8137-4E17-B7E1-DD0CFAC419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27" y="1490204"/>
            <a:ext cx="3487045" cy="425255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15DD99E-ADC8-D545-B9BF-769CA0C5FB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726" y="1716931"/>
            <a:ext cx="3623123" cy="380056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5" name="Picture 4">
            <a:extLst>
              <a:ext uri="{FF2B5EF4-FFF2-40B4-BE49-F238E27FC236}">
                <a16:creationId xmlns:a16="http://schemas.microsoft.com/office/drawing/2014/main" id="{2A48C19B-F5BB-E309-6CD8-62EE2B58E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182" y="5257035"/>
            <a:ext cx="9144000" cy="1337402"/>
          </a:xfrm>
          <a:prstGeom prst="rect">
            <a:avLst/>
          </a:prstGeom>
          <a:noFill/>
        </p:spPr>
      </p:pic>
      <p:pic>
        <p:nvPicPr>
          <p:cNvPr id="17" name="Picture 10">
            <a:extLst>
              <a:ext uri="{FF2B5EF4-FFF2-40B4-BE49-F238E27FC236}">
                <a16:creationId xmlns:a16="http://schemas.microsoft.com/office/drawing/2014/main" id="{AEE13F58-E576-9813-2B04-DDC5B7CD47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81809" y="5628173"/>
            <a:ext cx="1092476" cy="930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0BA66325-8B47-97FE-9B2F-CE69F1FC28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17218" y="572738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28436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49D2F93-337D-C172-F2D7-32DCD471D11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Скругленный прямоугольник 3">
            <a:extLst>
              <a:ext uri="{FF2B5EF4-FFF2-40B4-BE49-F238E27FC236}">
                <a16:creationId xmlns:a16="http://schemas.microsoft.com/office/drawing/2014/main" id="{2360E9A9-3C29-DEA3-EC5E-3632BB428213}"/>
              </a:ext>
            </a:extLst>
          </p:cNvPr>
          <p:cNvSpPr/>
          <p:nvPr/>
        </p:nvSpPr>
        <p:spPr>
          <a:xfrm>
            <a:off x="422208" y="1151310"/>
            <a:ext cx="8283134" cy="5228163"/>
          </a:xfrm>
          <a:prstGeom prst="roundRect">
            <a:avLst/>
          </a:prstGeom>
          <a:scene3d>
            <a:camera prst="perspectiveRelaxedModerately"/>
            <a:lightRig rig="threePt" dir="t"/>
          </a:scene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649FB310-A7CB-05E3-982C-DF247E037787}"/>
              </a:ext>
            </a:extLst>
          </p:cNvPr>
          <p:cNvSpPr/>
          <p:nvPr/>
        </p:nvSpPr>
        <p:spPr>
          <a:xfrm>
            <a:off x="276049" y="65896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BADF43FD-7CDE-DC71-9E90-CD6DAC0560A7}"/>
              </a:ext>
            </a:extLst>
          </p:cNvPr>
          <p:cNvSpPr/>
          <p:nvPr/>
        </p:nvSpPr>
        <p:spPr>
          <a:xfrm>
            <a:off x="2954796" y="94039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6" name="Выноска-облако 2">
            <a:extLst>
              <a:ext uri="{FF2B5EF4-FFF2-40B4-BE49-F238E27FC236}">
                <a16:creationId xmlns:a16="http://schemas.microsoft.com/office/drawing/2014/main" id="{BDDEE2F2-6444-6F8E-5E0C-0EFB943EB4D2}"/>
              </a:ext>
            </a:extLst>
          </p:cNvPr>
          <p:cNvSpPr/>
          <p:nvPr/>
        </p:nvSpPr>
        <p:spPr>
          <a:xfrm>
            <a:off x="5405595" y="84753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E185CF9-8E26-912F-9434-799DAF7573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31224" y="533865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8AD7D08A-085F-2011-98CB-6C16D76199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1703" y="543659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кругленный прямоугольник 18">
            <a:extLst>
              <a:ext uri="{FF2B5EF4-FFF2-40B4-BE49-F238E27FC236}">
                <a16:creationId xmlns:a16="http://schemas.microsoft.com/office/drawing/2014/main" id="{92503DE3-2562-FE5E-AC5D-CEFC134F4264}"/>
              </a:ext>
            </a:extLst>
          </p:cNvPr>
          <p:cNvSpPr/>
          <p:nvPr/>
        </p:nvSpPr>
        <p:spPr>
          <a:xfrm>
            <a:off x="500294" y="1471702"/>
            <a:ext cx="8143412" cy="4576129"/>
          </a:xfrm>
          <a:prstGeom prst="roundRect">
            <a:avLst/>
          </a:prstGeom>
          <a:scene3d>
            <a:camera prst="perspectiveRelaxedModerately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50D0593-9AE7-481F-DA28-3E1BF5875C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894" y="1536062"/>
            <a:ext cx="3745700" cy="4146225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3" name="Рисунок 8" descr="Рисунок9.png">
            <a:extLst>
              <a:ext uri="{FF2B5EF4-FFF2-40B4-BE49-F238E27FC236}">
                <a16:creationId xmlns:a16="http://schemas.microsoft.com/office/drawing/2014/main" id="{C461889E-2D10-1745-C71B-106245A726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948" y="3517525"/>
            <a:ext cx="3162443" cy="233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0">
            <a:extLst>
              <a:ext uri="{FF2B5EF4-FFF2-40B4-BE49-F238E27FC236}">
                <a16:creationId xmlns:a16="http://schemas.microsoft.com/office/drawing/2014/main" id="{0D74F96B-AB89-A745-A3CE-E26083DDDB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5564" y="4661582"/>
            <a:ext cx="1710466" cy="1171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Горизонтальный свиток 13">
            <a:extLst>
              <a:ext uri="{FF2B5EF4-FFF2-40B4-BE49-F238E27FC236}">
                <a16:creationId xmlns:a16="http://schemas.microsoft.com/office/drawing/2014/main" id="{78FBE0EB-7E7F-3E23-EADA-A50B1927EDCB}"/>
              </a:ext>
            </a:extLst>
          </p:cNvPr>
          <p:cNvSpPr/>
          <p:nvPr/>
        </p:nvSpPr>
        <p:spPr>
          <a:xfrm>
            <a:off x="782393" y="1132453"/>
            <a:ext cx="727280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«Сдуй снежинку»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C29319-BF25-FA1D-3EC5-4FC812EC5993}"/>
              </a:ext>
            </a:extLst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96401" flipH="1">
            <a:off x="7801383" y="160574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855538E3-345A-5775-7A25-CB58BC436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0790" y="4878626"/>
            <a:ext cx="8713782" cy="1308607"/>
          </a:xfrm>
          <a:prstGeom prst="rect">
            <a:avLst/>
          </a:prstGeom>
          <a:noFill/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4CAF15DF-FFF3-1467-E94B-EB6DDD5B29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79771" y="531459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9E9AA9A3-E6DB-91B0-9B0D-4D0A9C1AE7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8749" y="311693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24465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Выноска-облако 2">
            <a:extLst>
              <a:ext uri="{FF2B5EF4-FFF2-40B4-BE49-F238E27FC236}">
                <a16:creationId xmlns:a16="http://schemas.microsoft.com/office/drawing/2014/main" id="{7C196DF4-4F9E-87DD-313E-8099258AD908}"/>
              </a:ext>
            </a:extLst>
          </p:cNvPr>
          <p:cNvSpPr/>
          <p:nvPr/>
        </p:nvSpPr>
        <p:spPr>
          <a:xfrm>
            <a:off x="276049" y="65896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2" name="Выноска-облако 2">
            <a:extLst>
              <a:ext uri="{FF2B5EF4-FFF2-40B4-BE49-F238E27FC236}">
                <a16:creationId xmlns:a16="http://schemas.microsoft.com/office/drawing/2014/main" id="{29FAE73E-40BE-984A-6B98-0E5639539989}"/>
              </a:ext>
            </a:extLst>
          </p:cNvPr>
          <p:cNvSpPr/>
          <p:nvPr/>
        </p:nvSpPr>
        <p:spPr>
          <a:xfrm>
            <a:off x="3059832" y="94469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3" name="Выноска-облако 2">
            <a:extLst>
              <a:ext uri="{FF2B5EF4-FFF2-40B4-BE49-F238E27FC236}">
                <a16:creationId xmlns:a16="http://schemas.microsoft.com/office/drawing/2014/main" id="{4B7E355B-9575-23E6-00DA-547D64334B7C}"/>
              </a:ext>
            </a:extLst>
          </p:cNvPr>
          <p:cNvSpPr/>
          <p:nvPr/>
        </p:nvSpPr>
        <p:spPr>
          <a:xfrm>
            <a:off x="5522474" y="-3403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8" name="Скругленный прямоугольник 8">
            <a:extLst>
              <a:ext uri="{FF2B5EF4-FFF2-40B4-BE49-F238E27FC236}">
                <a16:creationId xmlns:a16="http://schemas.microsoft.com/office/drawing/2014/main" id="{AB4A71D6-73F5-7BC6-5847-99805E85731A}"/>
              </a:ext>
            </a:extLst>
          </p:cNvPr>
          <p:cNvSpPr/>
          <p:nvPr/>
        </p:nvSpPr>
        <p:spPr>
          <a:xfrm>
            <a:off x="309099" y="548680"/>
            <a:ext cx="8311978" cy="6140637"/>
          </a:xfrm>
          <a:prstGeom prst="roundRect">
            <a:avLst/>
          </a:prstGeom>
          <a:scene3d>
            <a:camera prst="perspectiveRelaxedModerately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Горизонтальный свиток 13">
            <a:extLst>
              <a:ext uri="{FF2B5EF4-FFF2-40B4-BE49-F238E27FC236}">
                <a16:creationId xmlns:a16="http://schemas.microsoft.com/office/drawing/2014/main" id="{3A429FB4-B7C2-CC49-4E2F-A48DFBF70129}"/>
              </a:ext>
            </a:extLst>
          </p:cNvPr>
          <p:cNvSpPr/>
          <p:nvPr/>
        </p:nvSpPr>
        <p:spPr>
          <a:xfrm>
            <a:off x="2448803" y="721406"/>
            <a:ext cx="439248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«Магазин»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9AD3ACC-331F-9AC9-F598-55A4B74F5A87}"/>
              </a:ext>
            </a:extLst>
          </p:cNvPr>
          <p:cNvSpPr/>
          <p:nvPr/>
        </p:nvSpPr>
        <p:spPr>
          <a:xfrm>
            <a:off x="1161188" y="1787071"/>
            <a:ext cx="6480720" cy="10031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Monotype Corsiva" panose="03010101010201010101" pitchFamily="66" charset="0"/>
              </a:rPr>
              <a:t>Покупать можно те предметы, в которых есть звук</a:t>
            </a:r>
            <a:r>
              <a:rPr lang="en-US" sz="2800" b="1" dirty="0">
                <a:latin typeface="Monotype Corsiva" panose="03010101010201010101" pitchFamily="66" charset="0"/>
              </a:rPr>
              <a:t> {</a:t>
            </a:r>
            <a:r>
              <a:rPr lang="ru-RU" sz="2800" b="1" dirty="0">
                <a:latin typeface="Monotype Corsiva" panose="03010101010201010101" pitchFamily="66" charset="0"/>
              </a:rPr>
              <a:t> </a:t>
            </a:r>
            <a:r>
              <a:rPr lang="en-US" sz="2800" b="1" dirty="0">
                <a:latin typeface="Monotype Corsiva" panose="03010101010201010101" pitchFamily="66" charset="0"/>
              </a:rPr>
              <a:t>C}</a:t>
            </a:r>
            <a:endParaRPr lang="ru-RU" sz="2800" b="1" dirty="0">
              <a:latin typeface="Monotype Corsiva" panose="03010101010201010101" pitchFamily="66" charset="0"/>
            </a:endParaRPr>
          </a:p>
        </p:txBody>
      </p:sp>
      <p:sp>
        <p:nvSpPr>
          <p:cNvPr id="19" name="Скругленный прямоугольник 18">
            <a:extLst>
              <a:ext uri="{FF2B5EF4-FFF2-40B4-BE49-F238E27FC236}">
                <a16:creationId xmlns:a16="http://schemas.microsoft.com/office/drawing/2014/main" id="{9891F5B5-6FCC-4738-7AD7-40E714422AAD}"/>
              </a:ext>
            </a:extLst>
          </p:cNvPr>
          <p:cNvSpPr/>
          <p:nvPr/>
        </p:nvSpPr>
        <p:spPr>
          <a:xfrm rot="382420">
            <a:off x="-13481" y="2976914"/>
            <a:ext cx="4520141" cy="2496709"/>
          </a:xfrm>
          <a:prstGeom prst="roundRect">
            <a:avLst/>
          </a:prstGeom>
          <a:solidFill>
            <a:schemeClr val="accent3"/>
          </a:solidFill>
          <a:scene3d>
            <a:camera prst="perspectiveContrasting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8">
            <a:extLst>
              <a:ext uri="{FF2B5EF4-FFF2-40B4-BE49-F238E27FC236}">
                <a16:creationId xmlns:a16="http://schemas.microsoft.com/office/drawing/2014/main" id="{208B4F80-C8F8-B53F-24C2-44DF8A98E71B}"/>
              </a:ext>
            </a:extLst>
          </p:cNvPr>
          <p:cNvSpPr/>
          <p:nvPr/>
        </p:nvSpPr>
        <p:spPr>
          <a:xfrm rot="382420">
            <a:off x="3908674" y="2060192"/>
            <a:ext cx="4570668" cy="4496082"/>
          </a:xfrm>
          <a:prstGeom prst="roundRect">
            <a:avLst/>
          </a:prstGeom>
          <a:scene3d>
            <a:camera prst="perspectiveRelaxed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EE58FFA-6C12-E1B1-2276-0FEEF5C3FA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5445">
            <a:off x="4039690" y="2933014"/>
            <a:ext cx="3968669" cy="29765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7AF4FB5-D0E3-7193-3DBE-154251EB4A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80212">
            <a:off x="376867" y="3251994"/>
            <a:ext cx="3540419" cy="202281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RightFacing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8CF5E2AA-DC46-CA02-B9FC-55FF073E14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5996" y="568283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8">
            <a:extLst>
              <a:ext uri="{FF2B5EF4-FFF2-40B4-BE49-F238E27FC236}">
                <a16:creationId xmlns:a16="http://schemas.microsoft.com/office/drawing/2014/main" id="{355B46B8-11A3-1264-43C7-41AD38891E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5641" y="555211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9002B47-BD73-E928-A5F2-E9064BD2F327}"/>
              </a:ext>
            </a:extLst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96401" flipH="1">
            <a:off x="7757600" y="130220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>
            <a:extLst>
              <a:ext uri="{FF2B5EF4-FFF2-40B4-BE49-F238E27FC236}">
                <a16:creationId xmlns:a16="http://schemas.microsoft.com/office/drawing/2014/main" id="{7DF2E9E9-1828-FFE8-6141-748E238BC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96481" y="5315482"/>
            <a:ext cx="9015822" cy="1308607"/>
          </a:xfrm>
          <a:prstGeom prst="rect">
            <a:avLst/>
          </a:prstGeom>
          <a:noFill/>
        </p:spPr>
      </p:pic>
      <p:pic>
        <p:nvPicPr>
          <p:cNvPr id="25" name="Picture 8">
            <a:extLst>
              <a:ext uri="{FF2B5EF4-FFF2-40B4-BE49-F238E27FC236}">
                <a16:creationId xmlns:a16="http://schemas.microsoft.com/office/drawing/2014/main" id="{D2C523CB-6CAB-470D-F055-794DE35769F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877" y="587858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8">
            <a:extLst>
              <a:ext uri="{FF2B5EF4-FFF2-40B4-BE49-F238E27FC236}">
                <a16:creationId xmlns:a16="http://schemas.microsoft.com/office/drawing/2014/main" id="{E4345EF6-BFB4-5A71-3FEF-18B63F863A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32288" y="560942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DFFC475-157B-BE40-1138-EC95D8C8D01A}"/>
              </a:ext>
            </a:extLst>
          </p:cNvPr>
          <p:cNvSpPr/>
          <p:nvPr/>
        </p:nvSpPr>
        <p:spPr>
          <a:xfrm>
            <a:off x="31004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Выноска-облако 2">
            <a:extLst>
              <a:ext uri="{FF2B5EF4-FFF2-40B4-BE49-F238E27FC236}">
                <a16:creationId xmlns:a16="http://schemas.microsoft.com/office/drawing/2014/main" id="{253D89E4-13D5-856B-06FC-03ED2CAA62F3}"/>
              </a:ext>
            </a:extLst>
          </p:cNvPr>
          <p:cNvSpPr/>
          <p:nvPr/>
        </p:nvSpPr>
        <p:spPr>
          <a:xfrm>
            <a:off x="276049" y="65896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0B5BEB94-CE13-71B3-677B-364CFE1FB8B6}"/>
              </a:ext>
            </a:extLst>
          </p:cNvPr>
          <p:cNvSpPr/>
          <p:nvPr/>
        </p:nvSpPr>
        <p:spPr>
          <a:xfrm>
            <a:off x="2771800" y="51407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7F7695FB-C1EE-039C-3FFF-2FD9C510BCBF}"/>
              </a:ext>
            </a:extLst>
          </p:cNvPr>
          <p:cNvSpPr/>
          <p:nvPr/>
        </p:nvSpPr>
        <p:spPr>
          <a:xfrm>
            <a:off x="5436096" y="65896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7" name="Скругленный прямоугольник 8">
            <a:extLst>
              <a:ext uri="{FF2B5EF4-FFF2-40B4-BE49-F238E27FC236}">
                <a16:creationId xmlns:a16="http://schemas.microsoft.com/office/drawing/2014/main" id="{8F6872F0-1BA4-8581-5FCB-20CBE368E343}"/>
              </a:ext>
            </a:extLst>
          </p:cNvPr>
          <p:cNvSpPr/>
          <p:nvPr/>
        </p:nvSpPr>
        <p:spPr>
          <a:xfrm>
            <a:off x="222780" y="989437"/>
            <a:ext cx="8760447" cy="552409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кругленный прямоугольник 18">
            <a:extLst>
              <a:ext uri="{FF2B5EF4-FFF2-40B4-BE49-F238E27FC236}">
                <a16:creationId xmlns:a16="http://schemas.microsoft.com/office/drawing/2014/main" id="{06B2149B-E993-1A94-13C1-9F04F874FF61}"/>
              </a:ext>
            </a:extLst>
          </p:cNvPr>
          <p:cNvSpPr/>
          <p:nvPr/>
        </p:nvSpPr>
        <p:spPr>
          <a:xfrm rot="16200000">
            <a:off x="-253471" y="2300945"/>
            <a:ext cx="4520141" cy="3084078"/>
          </a:xfrm>
          <a:prstGeom prst="roundRect">
            <a:avLst/>
          </a:prstGeom>
          <a:solidFill>
            <a:schemeClr val="accent3"/>
          </a:solidFill>
          <a:scene3d>
            <a:camera prst="perspectiveContrasting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18">
            <a:extLst>
              <a:ext uri="{FF2B5EF4-FFF2-40B4-BE49-F238E27FC236}">
                <a16:creationId xmlns:a16="http://schemas.microsoft.com/office/drawing/2014/main" id="{D66E3AA0-EBF2-6EAE-D566-C72596A4FBE4}"/>
              </a:ext>
            </a:extLst>
          </p:cNvPr>
          <p:cNvSpPr/>
          <p:nvPr/>
        </p:nvSpPr>
        <p:spPr>
          <a:xfrm rot="382420">
            <a:off x="4500779" y="992462"/>
            <a:ext cx="4229849" cy="5531068"/>
          </a:xfrm>
          <a:prstGeom prst="roundRect">
            <a:avLst/>
          </a:prstGeom>
          <a:scene3d>
            <a:camera prst="perspectiveRelaxed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Горизонтальный свиток 13">
            <a:extLst>
              <a:ext uri="{FF2B5EF4-FFF2-40B4-BE49-F238E27FC236}">
                <a16:creationId xmlns:a16="http://schemas.microsoft.com/office/drawing/2014/main" id="{F9EF7999-F4BF-B09B-B230-3393267AD064}"/>
              </a:ext>
            </a:extLst>
          </p:cNvPr>
          <p:cNvSpPr/>
          <p:nvPr/>
        </p:nvSpPr>
        <p:spPr>
          <a:xfrm>
            <a:off x="2320409" y="786273"/>
            <a:ext cx="439248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«Магазин»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11" name="Picture 8">
            <a:extLst>
              <a:ext uri="{FF2B5EF4-FFF2-40B4-BE49-F238E27FC236}">
                <a16:creationId xmlns:a16="http://schemas.microsoft.com/office/drawing/2014/main" id="{9F612381-A709-D877-A7F1-F8E08BCB67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61145" y="569645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DDFBCD3B-9E61-AACA-DF44-15619A8FBF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467863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575BCD0-6EBB-76C1-1C9E-B38F5DF4AF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945" y="1962271"/>
            <a:ext cx="3466534" cy="37614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" name="Овал 13">
            <a:extLst>
              <a:ext uri="{FF2B5EF4-FFF2-40B4-BE49-F238E27FC236}">
                <a16:creationId xmlns:a16="http://schemas.microsoft.com/office/drawing/2014/main" id="{195C0219-D580-3286-E042-A29DC9FC068E}"/>
              </a:ext>
            </a:extLst>
          </p:cNvPr>
          <p:cNvSpPr/>
          <p:nvPr/>
        </p:nvSpPr>
        <p:spPr>
          <a:xfrm>
            <a:off x="3433240" y="2005617"/>
            <a:ext cx="1038190" cy="428582"/>
          </a:xfrm>
          <a:prstGeom prst="ellipse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26D7E2FC-9F52-0423-E52A-77AD83D54280}"/>
              </a:ext>
            </a:extLst>
          </p:cNvPr>
          <p:cNvSpPr/>
          <p:nvPr/>
        </p:nvSpPr>
        <p:spPr>
          <a:xfrm rot="424184">
            <a:off x="5990096" y="2745442"/>
            <a:ext cx="1533346" cy="343760"/>
          </a:xfrm>
          <a:prstGeom prst="ellipse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Georgia" pitchFamily="18" charset="0"/>
              </a:rPr>
              <a:t>СОК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1980166-DE18-5E9B-242C-8787040596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6280">
            <a:off x="721627" y="2569567"/>
            <a:ext cx="2799784" cy="289110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A4CBEC2-9252-3F3C-D156-37C472B1A143}"/>
              </a:ext>
            </a:extLst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96401" flipH="1">
            <a:off x="7680435" y="380032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146C827C-67A6-F148-3555-0407FD6EA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42" y="5298418"/>
            <a:ext cx="9015822" cy="1308607"/>
          </a:xfrm>
          <a:prstGeom prst="rect">
            <a:avLst/>
          </a:prstGeom>
          <a:noFill/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4D163C79-3EA6-83D5-9212-6CB11139E0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6942" y="567100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8">
            <a:extLst>
              <a:ext uri="{FF2B5EF4-FFF2-40B4-BE49-F238E27FC236}">
                <a16:creationId xmlns:a16="http://schemas.microsoft.com/office/drawing/2014/main" id="{9DF8FC47-91B2-251E-60C1-D55C88C338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0031" y="161148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29100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86434E6-E098-4BA7-9719-CE3A011D29C9}"/>
              </a:ext>
            </a:extLst>
          </p:cNvPr>
          <p:cNvSpPr/>
          <p:nvPr/>
        </p:nvSpPr>
        <p:spPr>
          <a:xfrm>
            <a:off x="16157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Выноска-облако 2">
            <a:extLst>
              <a:ext uri="{FF2B5EF4-FFF2-40B4-BE49-F238E27FC236}">
                <a16:creationId xmlns:a16="http://schemas.microsoft.com/office/drawing/2014/main" id="{2E934DD9-8AC9-ABE1-D9DA-093805FF90CD}"/>
              </a:ext>
            </a:extLst>
          </p:cNvPr>
          <p:cNvSpPr/>
          <p:nvPr/>
        </p:nvSpPr>
        <p:spPr>
          <a:xfrm>
            <a:off x="179512" y="82368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4" name="Выноска-облако 2">
            <a:extLst>
              <a:ext uri="{FF2B5EF4-FFF2-40B4-BE49-F238E27FC236}">
                <a16:creationId xmlns:a16="http://schemas.microsoft.com/office/drawing/2014/main" id="{56525320-329B-94E4-5BE4-8742215A30FE}"/>
              </a:ext>
            </a:extLst>
          </p:cNvPr>
          <p:cNvSpPr/>
          <p:nvPr/>
        </p:nvSpPr>
        <p:spPr>
          <a:xfrm rot="21010315">
            <a:off x="3177495" y="107406"/>
            <a:ext cx="1911943" cy="622602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5" name="Выноска-облако 2">
            <a:extLst>
              <a:ext uri="{FF2B5EF4-FFF2-40B4-BE49-F238E27FC236}">
                <a16:creationId xmlns:a16="http://schemas.microsoft.com/office/drawing/2014/main" id="{49C67B00-E266-7880-2984-C679CD9C99C9}"/>
              </a:ext>
            </a:extLst>
          </p:cNvPr>
          <p:cNvSpPr/>
          <p:nvPr/>
        </p:nvSpPr>
        <p:spPr>
          <a:xfrm>
            <a:off x="5622095" y="82368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6" name="Скругленный прямоугольник 8">
            <a:extLst>
              <a:ext uri="{FF2B5EF4-FFF2-40B4-BE49-F238E27FC236}">
                <a16:creationId xmlns:a16="http://schemas.microsoft.com/office/drawing/2014/main" id="{D23610C2-07A2-B243-5BFD-7642970F8B93}"/>
              </a:ext>
            </a:extLst>
          </p:cNvPr>
          <p:cNvSpPr/>
          <p:nvPr/>
        </p:nvSpPr>
        <p:spPr>
          <a:xfrm>
            <a:off x="394287" y="247553"/>
            <a:ext cx="8352743" cy="5735531"/>
          </a:xfrm>
          <a:prstGeom prst="roundRect">
            <a:avLst/>
          </a:prstGeom>
          <a:scene3d>
            <a:camera prst="perspectiveRelaxedModerately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Горизонтальный свиток 13">
            <a:extLst>
              <a:ext uri="{FF2B5EF4-FFF2-40B4-BE49-F238E27FC236}">
                <a16:creationId xmlns:a16="http://schemas.microsoft.com/office/drawing/2014/main" id="{545F0C1B-359E-4E05-EA38-68DD614B2BBB}"/>
              </a:ext>
            </a:extLst>
          </p:cNvPr>
          <p:cNvSpPr/>
          <p:nvPr/>
        </p:nvSpPr>
        <p:spPr>
          <a:xfrm>
            <a:off x="2655335" y="777005"/>
            <a:ext cx="4392488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«Магазин»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sp>
        <p:nvSpPr>
          <p:cNvPr id="8" name="Скругленный прямоугольник 18">
            <a:extLst>
              <a:ext uri="{FF2B5EF4-FFF2-40B4-BE49-F238E27FC236}">
                <a16:creationId xmlns:a16="http://schemas.microsoft.com/office/drawing/2014/main" id="{6CF1C8EE-CDDD-F806-4BA4-3D2F5E186397}"/>
              </a:ext>
            </a:extLst>
          </p:cNvPr>
          <p:cNvSpPr/>
          <p:nvPr/>
        </p:nvSpPr>
        <p:spPr>
          <a:xfrm rot="382420">
            <a:off x="4585053" y="525973"/>
            <a:ext cx="3586353" cy="5414415"/>
          </a:xfrm>
          <a:prstGeom prst="roundRect">
            <a:avLst/>
          </a:prstGeom>
          <a:scene3d>
            <a:camera prst="perspectiveRelaxed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18">
            <a:extLst>
              <a:ext uri="{FF2B5EF4-FFF2-40B4-BE49-F238E27FC236}">
                <a16:creationId xmlns:a16="http://schemas.microsoft.com/office/drawing/2014/main" id="{4BAD61A8-DC6D-0576-9E1D-5B51A6BD983E}"/>
              </a:ext>
            </a:extLst>
          </p:cNvPr>
          <p:cNvSpPr/>
          <p:nvPr/>
        </p:nvSpPr>
        <p:spPr>
          <a:xfrm rot="18316112">
            <a:off x="263852" y="1617962"/>
            <a:ext cx="4539595" cy="3050727"/>
          </a:xfrm>
          <a:prstGeom prst="roundRect">
            <a:avLst/>
          </a:prstGeom>
          <a:solidFill>
            <a:schemeClr val="accent3"/>
          </a:solidFill>
          <a:scene3d>
            <a:camera prst="perspectiveContrasting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B9B8F7A-6B7C-8CC9-6A7B-CC0AA87377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8507">
            <a:off x="4664253" y="1456516"/>
            <a:ext cx="3011222" cy="37804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3" name="Овал 12">
            <a:extLst>
              <a:ext uri="{FF2B5EF4-FFF2-40B4-BE49-F238E27FC236}">
                <a16:creationId xmlns:a16="http://schemas.microsoft.com/office/drawing/2014/main" id="{B8912A7C-BB33-E303-3B67-443454CCF809}"/>
              </a:ext>
            </a:extLst>
          </p:cNvPr>
          <p:cNvSpPr/>
          <p:nvPr/>
        </p:nvSpPr>
        <p:spPr>
          <a:xfrm rot="424184">
            <a:off x="5589586" y="2329756"/>
            <a:ext cx="1533346" cy="343760"/>
          </a:xfrm>
          <a:prstGeom prst="ellipse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Georgia" pitchFamily="18" charset="0"/>
              </a:rPr>
              <a:t>СЫР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D7DB80D-4420-CD45-A991-447A438708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8278">
            <a:off x="1093427" y="1426938"/>
            <a:ext cx="2488637" cy="33181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490D0EBE-3F1C-2555-61F1-57B017CA67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439" y="518137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73ABE0F2-6035-6340-46D4-02739BEF0B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56879" y="5236125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CA4EB39-D114-92F8-8761-C5BC0EAD6C3E}"/>
              </a:ext>
            </a:extLst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96401" flipH="1">
            <a:off x="7721918" y="108093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98C41A0C-E2D7-030C-9179-58EC4C6D6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1579" y="5538218"/>
            <a:ext cx="9015822" cy="1308607"/>
          </a:xfrm>
          <a:prstGeom prst="rect">
            <a:avLst/>
          </a:prstGeom>
          <a:noFill/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C6AFD0F7-305A-1BF8-CCA9-C5FC65E026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8325" y="5281177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4422B36B-7CC3-798D-4827-312D45B2A98A}"/>
              </a:ext>
            </a:extLst>
          </p:cNvPr>
          <p:cNvSpPr/>
          <p:nvPr/>
        </p:nvSpPr>
        <p:spPr>
          <a:xfrm>
            <a:off x="1744172" y="1844824"/>
            <a:ext cx="1038190" cy="428582"/>
          </a:xfrm>
          <a:prstGeom prst="ellipse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738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44D03E-53C4-C124-06A1-09FAC81980F2}"/>
              </a:ext>
            </a:extLst>
          </p:cNvPr>
          <p:cNvSpPr/>
          <p:nvPr/>
        </p:nvSpPr>
        <p:spPr>
          <a:xfrm>
            <a:off x="16157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Скругленный прямоугольник 8">
            <a:extLst>
              <a:ext uri="{FF2B5EF4-FFF2-40B4-BE49-F238E27FC236}">
                <a16:creationId xmlns:a16="http://schemas.microsoft.com/office/drawing/2014/main" id="{49F5F5BA-DD09-0064-8C9D-78D3B1A826DF}"/>
              </a:ext>
            </a:extLst>
          </p:cNvPr>
          <p:cNvSpPr/>
          <p:nvPr/>
        </p:nvSpPr>
        <p:spPr>
          <a:xfrm>
            <a:off x="433406" y="-297947"/>
            <a:ext cx="8169031" cy="6599741"/>
          </a:xfrm>
          <a:prstGeom prst="roundRect">
            <a:avLst/>
          </a:prstGeom>
          <a:scene3d>
            <a:camera prst="perspectiveRelaxedModerately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A925219-74CE-DC55-D29E-2E3A32BB1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36" y="5119418"/>
            <a:ext cx="9015822" cy="1308607"/>
          </a:xfrm>
          <a:prstGeom prst="rect">
            <a:avLst/>
          </a:prstGeom>
          <a:noFill/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3E344165-C64D-DAAD-8666-80AB28AFC1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6260" y="531403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57FADF43-9E7C-ECAC-32B8-5A83475AD3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3350" y="5222960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BBA64D9E-AD72-D4CF-58B8-8F3BD838A3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983" y="529483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6457DA7D-9CB6-21C9-E327-3252EA8359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7235" y="525167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Выноска-облако 2">
            <a:extLst>
              <a:ext uri="{FF2B5EF4-FFF2-40B4-BE49-F238E27FC236}">
                <a16:creationId xmlns:a16="http://schemas.microsoft.com/office/drawing/2014/main" id="{D0B2384A-4358-5012-6F1D-DBA84866EEA7}"/>
              </a:ext>
            </a:extLst>
          </p:cNvPr>
          <p:cNvSpPr/>
          <p:nvPr/>
        </p:nvSpPr>
        <p:spPr>
          <a:xfrm>
            <a:off x="37210" y="95172"/>
            <a:ext cx="1296495" cy="533510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4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0" name="Выноска-облако 2">
            <a:extLst>
              <a:ext uri="{FF2B5EF4-FFF2-40B4-BE49-F238E27FC236}">
                <a16:creationId xmlns:a16="http://schemas.microsoft.com/office/drawing/2014/main" id="{32985124-16FB-0DBB-5A5D-A37517591F14}"/>
              </a:ext>
            </a:extLst>
          </p:cNvPr>
          <p:cNvSpPr/>
          <p:nvPr/>
        </p:nvSpPr>
        <p:spPr>
          <a:xfrm>
            <a:off x="7114572" y="120012"/>
            <a:ext cx="1554061" cy="533510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4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29EC4AA-42D7-E590-E368-D23313079E7B}"/>
              </a:ext>
            </a:extLst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96401" flipH="1">
            <a:off x="7862045" y="80709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Скругленный прямоугольник 18">
            <a:extLst>
              <a:ext uri="{FF2B5EF4-FFF2-40B4-BE49-F238E27FC236}">
                <a16:creationId xmlns:a16="http://schemas.microsoft.com/office/drawing/2014/main" id="{6A59CD26-AE0A-A374-0A9A-BCE9BA9B1D17}"/>
              </a:ext>
            </a:extLst>
          </p:cNvPr>
          <p:cNvSpPr/>
          <p:nvPr/>
        </p:nvSpPr>
        <p:spPr>
          <a:xfrm rot="18316112">
            <a:off x="523465" y="1911806"/>
            <a:ext cx="3944791" cy="3524280"/>
          </a:xfrm>
          <a:prstGeom prst="roundRect">
            <a:avLst/>
          </a:prstGeom>
          <a:solidFill>
            <a:schemeClr val="accent3"/>
          </a:solidFill>
          <a:scene3d>
            <a:camera prst="perspectiveContrasting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8">
            <a:extLst>
              <a:ext uri="{FF2B5EF4-FFF2-40B4-BE49-F238E27FC236}">
                <a16:creationId xmlns:a16="http://schemas.microsoft.com/office/drawing/2014/main" id="{A854C27F-F7B2-0B38-1D00-462727F7A5AE}"/>
              </a:ext>
            </a:extLst>
          </p:cNvPr>
          <p:cNvSpPr/>
          <p:nvPr/>
        </p:nvSpPr>
        <p:spPr>
          <a:xfrm rot="382420">
            <a:off x="4569461" y="1311111"/>
            <a:ext cx="3868321" cy="4856279"/>
          </a:xfrm>
          <a:prstGeom prst="roundRect">
            <a:avLst/>
          </a:prstGeom>
          <a:scene3d>
            <a:camera prst="perspectiveRelaxed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Горизонтальный свиток 13">
            <a:extLst>
              <a:ext uri="{FF2B5EF4-FFF2-40B4-BE49-F238E27FC236}">
                <a16:creationId xmlns:a16="http://schemas.microsoft.com/office/drawing/2014/main" id="{E176017D-97E0-35B3-CC97-357848F1752B}"/>
              </a:ext>
            </a:extLst>
          </p:cNvPr>
          <p:cNvSpPr/>
          <p:nvPr/>
        </p:nvSpPr>
        <p:spPr>
          <a:xfrm>
            <a:off x="1451331" y="-61149"/>
            <a:ext cx="5903257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4000" b="1" i="1" kern="100" dirty="0">
                <a:solidFill>
                  <a:schemeClr val="tx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Какой звук звучит чаще ?</a:t>
            </a:r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3BCAD7D-91F7-9E00-F476-C9F9E6EFBF9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346">
            <a:off x="695849" y="2573800"/>
            <a:ext cx="3538211" cy="2552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Овал 18">
            <a:extLst>
              <a:ext uri="{FF2B5EF4-FFF2-40B4-BE49-F238E27FC236}">
                <a16:creationId xmlns:a16="http://schemas.microsoft.com/office/drawing/2014/main" id="{FDFC9A11-EFC9-3DDD-BDDC-BB78137D9511}"/>
              </a:ext>
            </a:extLst>
          </p:cNvPr>
          <p:cNvSpPr/>
          <p:nvPr/>
        </p:nvSpPr>
        <p:spPr>
          <a:xfrm rot="2012129">
            <a:off x="1611812" y="2418416"/>
            <a:ext cx="2313328" cy="50855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[ЖЖ</a:t>
            </a:r>
            <a:r>
              <a:rPr lang="ru-RU" sz="2800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75C5DEB-3E80-F41A-FF6A-CAD210B208A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8037">
            <a:off x="4568027" y="2396590"/>
            <a:ext cx="3900393" cy="3073033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OffAxis1Right"/>
            <a:lightRig rig="threePt" dir="t"/>
          </a:scene3d>
        </p:spPr>
      </p:pic>
      <p:sp>
        <p:nvSpPr>
          <p:cNvPr id="21" name="Овал 20">
            <a:extLst>
              <a:ext uri="{FF2B5EF4-FFF2-40B4-BE49-F238E27FC236}">
                <a16:creationId xmlns:a16="http://schemas.microsoft.com/office/drawing/2014/main" id="{728E79E8-8882-74D4-F793-38C958D1A213}"/>
              </a:ext>
            </a:extLst>
          </p:cNvPr>
          <p:cNvSpPr/>
          <p:nvPr/>
        </p:nvSpPr>
        <p:spPr>
          <a:xfrm rot="577049">
            <a:off x="5772088" y="2469787"/>
            <a:ext cx="2173803" cy="508555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2800" b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ЖЖЖ</a:t>
            </a:r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00F336DF-5E3E-8A09-5B9B-BC2C425F818A}"/>
              </a:ext>
            </a:extLst>
          </p:cNvPr>
          <p:cNvSpPr/>
          <p:nvPr/>
        </p:nvSpPr>
        <p:spPr>
          <a:xfrm>
            <a:off x="1891325" y="860380"/>
            <a:ext cx="5655347" cy="1263465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Monotype Corsiva" panose="03010101010201010101" pitchFamily="66" charset="0"/>
              </a:rPr>
              <a:t>Не </a:t>
            </a:r>
            <a:r>
              <a:rPr lang="ru-RU" sz="2000" b="1" dirty="0">
                <a:latin typeface="Monotype Corsiva" panose="03010101010201010101" pitchFamily="66" charset="0"/>
              </a:rPr>
              <a:t>ж</a:t>
            </a:r>
            <a:r>
              <a:rPr lang="ru-RU" sz="2000" dirty="0">
                <a:latin typeface="Monotype Corsiva" panose="03010101010201010101" pitchFamily="66" charset="0"/>
              </a:rPr>
              <a:t>у</a:t>
            </a:r>
            <a:r>
              <a:rPr lang="ru-RU" sz="2000" b="1" dirty="0">
                <a:latin typeface="Monotype Corsiva" panose="03010101010201010101" pitchFamily="66" charset="0"/>
              </a:rPr>
              <a:t>жж</a:t>
            </a:r>
            <a:r>
              <a:rPr lang="ru-RU" sz="2000" dirty="0">
                <a:latin typeface="Monotype Corsiva" panose="03010101010201010101" pitchFamily="66" charset="0"/>
              </a:rPr>
              <a:t>у, когда си</a:t>
            </a:r>
            <a:r>
              <a:rPr lang="ru-RU" sz="2000" b="1" dirty="0">
                <a:latin typeface="Monotype Corsiva" panose="03010101010201010101" pitchFamily="66" charset="0"/>
              </a:rPr>
              <a:t>ж</a:t>
            </a:r>
            <a:r>
              <a:rPr lang="ru-RU" sz="2000" dirty="0">
                <a:latin typeface="Monotype Corsiva" panose="03010101010201010101" pitchFamily="66" charset="0"/>
              </a:rPr>
              <a:t>у, Не </a:t>
            </a:r>
            <a:r>
              <a:rPr lang="ru-RU" sz="2000" b="1" dirty="0">
                <a:latin typeface="Monotype Corsiva" panose="03010101010201010101" pitchFamily="66" charset="0"/>
              </a:rPr>
              <a:t>ж</a:t>
            </a:r>
            <a:r>
              <a:rPr lang="ru-RU" sz="2000" dirty="0">
                <a:latin typeface="Monotype Corsiva" panose="03010101010201010101" pitchFamily="66" charset="0"/>
              </a:rPr>
              <a:t>у</a:t>
            </a:r>
            <a:r>
              <a:rPr lang="ru-RU" sz="2000" b="1" dirty="0">
                <a:latin typeface="Monotype Corsiva" panose="03010101010201010101" pitchFamily="66" charset="0"/>
              </a:rPr>
              <a:t>жж</a:t>
            </a:r>
            <a:r>
              <a:rPr lang="ru-RU" sz="2000" dirty="0">
                <a:latin typeface="Monotype Corsiva" panose="03010101010201010101" pitchFamily="66" charset="0"/>
              </a:rPr>
              <a:t>у, когда хо</a:t>
            </a:r>
            <a:r>
              <a:rPr lang="ru-RU" sz="2000" b="1" dirty="0">
                <a:latin typeface="Monotype Corsiva" panose="03010101010201010101" pitchFamily="66" charset="0"/>
              </a:rPr>
              <a:t>ж</a:t>
            </a:r>
            <a:r>
              <a:rPr lang="ru-RU" sz="2000" dirty="0">
                <a:latin typeface="Monotype Corsiva" panose="03010101010201010101" pitchFamily="66" charset="0"/>
              </a:rPr>
              <a:t>у Не </a:t>
            </a:r>
            <a:r>
              <a:rPr lang="ru-RU" sz="2000" b="1" dirty="0">
                <a:latin typeface="Monotype Corsiva" panose="03010101010201010101" pitchFamily="66" charset="0"/>
              </a:rPr>
              <a:t>ж</a:t>
            </a:r>
            <a:r>
              <a:rPr lang="ru-RU" sz="2000" dirty="0">
                <a:latin typeface="Monotype Corsiva" panose="03010101010201010101" pitchFamily="66" charset="0"/>
              </a:rPr>
              <a:t>у</a:t>
            </a:r>
            <a:r>
              <a:rPr lang="ru-RU" sz="2000" b="1" dirty="0">
                <a:latin typeface="Monotype Corsiva" panose="03010101010201010101" pitchFamily="66" charset="0"/>
              </a:rPr>
              <a:t>жж</a:t>
            </a:r>
            <a:r>
              <a:rPr lang="ru-RU" sz="2000" dirty="0">
                <a:latin typeface="Monotype Corsiva" panose="03010101010201010101" pitchFamily="66" charset="0"/>
              </a:rPr>
              <a:t>у, когда тру</a:t>
            </a:r>
            <a:r>
              <a:rPr lang="ru-RU" sz="2000" b="1" dirty="0">
                <a:latin typeface="Monotype Corsiva" panose="03010101010201010101" pitchFamily="66" charset="0"/>
              </a:rPr>
              <a:t>ж</a:t>
            </a:r>
            <a:r>
              <a:rPr lang="ru-RU" sz="2000" dirty="0">
                <a:latin typeface="Monotype Corsiva" panose="03010101010201010101" pitchFamily="66" charset="0"/>
              </a:rPr>
              <a:t>усь,</a:t>
            </a:r>
          </a:p>
          <a:p>
            <a:pPr algn="ctr"/>
            <a:r>
              <a:rPr lang="ru-RU" sz="2000" dirty="0">
                <a:latin typeface="Monotype Corsiva" panose="03010101010201010101" pitchFamily="66" charset="0"/>
              </a:rPr>
              <a:t>А </a:t>
            </a:r>
            <a:r>
              <a:rPr lang="ru-RU" sz="2000" b="1" dirty="0">
                <a:latin typeface="Monotype Corsiva" panose="03010101010201010101" pitchFamily="66" charset="0"/>
              </a:rPr>
              <a:t>ж</a:t>
            </a:r>
            <a:r>
              <a:rPr lang="ru-RU" sz="2000" dirty="0">
                <a:latin typeface="Monotype Corsiva" panose="03010101010201010101" pitchFamily="66" charset="0"/>
              </a:rPr>
              <a:t>у</a:t>
            </a:r>
            <a:r>
              <a:rPr lang="ru-RU" sz="2000" b="1" dirty="0">
                <a:latin typeface="Monotype Corsiva" panose="03010101010201010101" pitchFamily="66" charset="0"/>
              </a:rPr>
              <a:t>жж</a:t>
            </a:r>
            <a:r>
              <a:rPr lang="ru-RU" sz="2000" dirty="0">
                <a:latin typeface="Monotype Corsiva" panose="03010101010201010101" pitchFamily="66" charset="0"/>
              </a:rPr>
              <a:t>у, когда тру</a:t>
            </a:r>
            <a:r>
              <a:rPr lang="ru-RU" sz="2000" b="1" dirty="0">
                <a:latin typeface="Monotype Corsiva" panose="03010101010201010101" pitchFamily="66" charset="0"/>
              </a:rPr>
              <a:t>ж</a:t>
            </a:r>
            <a:r>
              <a:rPr lang="ru-RU" sz="2000" dirty="0">
                <a:latin typeface="Monotype Corsiva" panose="03010101010201010101" pitchFamily="66" charset="0"/>
              </a:rPr>
              <a:t>усь</a:t>
            </a:r>
          </a:p>
        </p:txBody>
      </p:sp>
    </p:spTree>
    <p:extLst>
      <p:ext uri="{BB962C8B-B14F-4D97-AF65-F5344CB8AC3E}">
        <p14:creationId xmlns:p14="http://schemas.microsoft.com/office/powerpoint/2010/main" val="102544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058FA4D-6AD7-5BC8-155C-934FED776274}"/>
              </a:ext>
            </a:extLst>
          </p:cNvPr>
          <p:cNvSpPr/>
          <p:nvPr/>
        </p:nvSpPr>
        <p:spPr>
          <a:xfrm>
            <a:off x="16157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Скругленный прямоугольник 8">
            <a:extLst>
              <a:ext uri="{FF2B5EF4-FFF2-40B4-BE49-F238E27FC236}">
                <a16:creationId xmlns:a16="http://schemas.microsoft.com/office/drawing/2014/main" id="{02494D18-0F8D-E709-E76E-1684DC162000}"/>
              </a:ext>
            </a:extLst>
          </p:cNvPr>
          <p:cNvSpPr/>
          <p:nvPr/>
        </p:nvSpPr>
        <p:spPr>
          <a:xfrm>
            <a:off x="481215" y="-1035496"/>
            <a:ext cx="8270687" cy="7804349"/>
          </a:xfrm>
          <a:prstGeom prst="roundRect">
            <a:avLst/>
          </a:prstGeom>
          <a:scene3d>
            <a:camera prst="perspectiveRelaxedModerately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D397C426-29DE-2A5E-86D5-5C84D2EFC0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8676" y="507362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FD3F1448-8B7C-65FC-9E65-407D78898A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7329" y="539418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5058D3EB-1D7B-2C8A-367E-8E502490AC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4600" y="5298388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D92DC3-86DC-65AA-DDE0-16777B9E75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16673" y="511491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кругленный прямоугольник 18">
            <a:extLst>
              <a:ext uri="{FF2B5EF4-FFF2-40B4-BE49-F238E27FC236}">
                <a16:creationId xmlns:a16="http://schemas.microsoft.com/office/drawing/2014/main" id="{394059FD-5EBE-15C7-743C-97924DE19451}"/>
              </a:ext>
            </a:extLst>
          </p:cNvPr>
          <p:cNvSpPr/>
          <p:nvPr/>
        </p:nvSpPr>
        <p:spPr>
          <a:xfrm rot="21326668">
            <a:off x="4973182" y="1010374"/>
            <a:ext cx="3462252" cy="5354700"/>
          </a:xfrm>
          <a:prstGeom prst="roundRect">
            <a:avLst/>
          </a:prstGeom>
          <a:scene3d>
            <a:camera prst="perspectiveRelaxed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8">
            <a:extLst>
              <a:ext uri="{FF2B5EF4-FFF2-40B4-BE49-F238E27FC236}">
                <a16:creationId xmlns:a16="http://schemas.microsoft.com/office/drawing/2014/main" id="{16D1D167-6C45-63DC-D620-BDC6C6F40991}"/>
              </a:ext>
            </a:extLst>
          </p:cNvPr>
          <p:cNvSpPr/>
          <p:nvPr/>
        </p:nvSpPr>
        <p:spPr>
          <a:xfrm rot="18316112">
            <a:off x="628688" y="1390510"/>
            <a:ext cx="4601455" cy="4002832"/>
          </a:xfrm>
          <a:prstGeom prst="roundRect">
            <a:avLst/>
          </a:prstGeom>
          <a:solidFill>
            <a:schemeClr val="accent3"/>
          </a:solidFill>
          <a:scene3d>
            <a:camera prst="perspectiveContrasting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Выноска-облако 2">
            <a:extLst>
              <a:ext uri="{FF2B5EF4-FFF2-40B4-BE49-F238E27FC236}">
                <a16:creationId xmlns:a16="http://schemas.microsoft.com/office/drawing/2014/main" id="{EC79BEA6-5C75-4C40-9BF9-6ABB9C5501C9}"/>
              </a:ext>
            </a:extLst>
          </p:cNvPr>
          <p:cNvSpPr/>
          <p:nvPr/>
        </p:nvSpPr>
        <p:spPr>
          <a:xfrm>
            <a:off x="-41213" y="78970"/>
            <a:ext cx="1304003" cy="614623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3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16" name="Горизонтальный свиток 13">
            <a:extLst>
              <a:ext uri="{FF2B5EF4-FFF2-40B4-BE49-F238E27FC236}">
                <a16:creationId xmlns:a16="http://schemas.microsoft.com/office/drawing/2014/main" id="{1F8BB033-1D35-45D6-B612-E90C99F020C5}"/>
              </a:ext>
            </a:extLst>
          </p:cNvPr>
          <p:cNvSpPr/>
          <p:nvPr/>
        </p:nvSpPr>
        <p:spPr>
          <a:xfrm>
            <a:off x="1385568" y="41104"/>
            <a:ext cx="6372864" cy="895831"/>
          </a:xfrm>
          <a:prstGeom prst="horizontalScroll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i="1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i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4000" b="1" i="1" kern="100" dirty="0">
                <a:solidFill>
                  <a:schemeClr val="tx1"/>
                </a:solidFill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Кто внимательный</a:t>
            </a:r>
            <a:r>
              <a:rPr lang="ru-RU" sz="4000" b="1" i="1" kern="100" dirty="0">
                <a:solidFill>
                  <a:schemeClr val="tx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4000" b="1" kern="100" dirty="0">
              <a:solidFill>
                <a:schemeClr val="tx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4000" b="1" i="1" dirty="0">
              <a:latin typeface="Monotype Corsiva" panose="03010101010201010101" pitchFamily="66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83B44B7-00D3-4153-135F-0BE9D91107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2804" flipH="1">
            <a:off x="820969" y="2530888"/>
            <a:ext cx="3721471" cy="25003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Овал 17">
            <a:extLst>
              <a:ext uri="{FF2B5EF4-FFF2-40B4-BE49-F238E27FC236}">
                <a16:creationId xmlns:a16="http://schemas.microsoft.com/office/drawing/2014/main" id="{BD0BF9ED-4320-2289-E7C7-485886011624}"/>
              </a:ext>
            </a:extLst>
          </p:cNvPr>
          <p:cNvSpPr/>
          <p:nvPr/>
        </p:nvSpPr>
        <p:spPr>
          <a:xfrm rot="2048689">
            <a:off x="2646959" y="2089140"/>
            <a:ext cx="1721322" cy="69291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[ССС]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pic>
        <p:nvPicPr>
          <p:cNvPr id="19" name="Picture 4">
            <a:extLst>
              <a:ext uri="{FF2B5EF4-FFF2-40B4-BE49-F238E27FC236}">
                <a16:creationId xmlns:a16="http://schemas.microsoft.com/office/drawing/2014/main" id="{13B10F5E-BA3C-C68F-D8BA-F921EE0FB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956525"/>
            <a:ext cx="9015822" cy="1812328"/>
          </a:xfrm>
          <a:prstGeom prst="rect">
            <a:avLst/>
          </a:prstGeom>
          <a:noFill/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B3056418-7492-DF5A-BF28-5C04EFF36DE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9346">
            <a:off x="4956500" y="2572110"/>
            <a:ext cx="3629737" cy="2890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58FB1BD-CE06-3C42-AB27-DB0F501A7775}"/>
              </a:ext>
            </a:extLst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96401" flipH="1">
            <a:off x="7895808" y="107181"/>
            <a:ext cx="1349842" cy="1242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Овал 21">
            <a:extLst>
              <a:ext uri="{FF2B5EF4-FFF2-40B4-BE49-F238E27FC236}">
                <a16:creationId xmlns:a16="http://schemas.microsoft.com/office/drawing/2014/main" id="{C6C46527-A7B7-9AFB-501D-4A7CDDC3B354}"/>
              </a:ext>
            </a:extLst>
          </p:cNvPr>
          <p:cNvSpPr/>
          <p:nvPr/>
        </p:nvSpPr>
        <p:spPr>
          <a:xfrm rot="21128000">
            <a:off x="5733951" y="2245235"/>
            <a:ext cx="1721322" cy="69291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i="0" dirty="0">
              <a:solidFill>
                <a:srgbClr val="212529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[ССС]</a:t>
            </a:r>
          </a:p>
          <a:p>
            <a:pPr algn="ctr"/>
            <a:endParaRPr lang="ru-RU" sz="2800" b="1" dirty="0">
              <a:latin typeface="Georgia" pitchFamily="18" charset="0"/>
            </a:endParaRP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C173C481-37A0-34ED-366D-4F4483E285F5}"/>
              </a:ext>
            </a:extLst>
          </p:cNvPr>
          <p:cNvSpPr/>
          <p:nvPr/>
        </p:nvSpPr>
        <p:spPr>
          <a:xfrm>
            <a:off x="3148335" y="971608"/>
            <a:ext cx="4010736" cy="86486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Monotype Corsiva" panose="03010101010201010101" pitchFamily="66" charset="0"/>
              </a:rPr>
              <a:t>С</a:t>
            </a:r>
            <a:r>
              <a:rPr lang="ru-RU" sz="2000" dirty="0">
                <a:latin typeface="Monotype Corsiva" panose="03010101010201010101" pitchFamily="66" charset="0"/>
              </a:rPr>
              <a:t>пит  </a:t>
            </a:r>
            <a:r>
              <a:rPr lang="ru-RU" sz="2000" b="1" dirty="0">
                <a:latin typeface="Monotype Corsiva" panose="03010101010201010101" pitchFamily="66" charset="0"/>
              </a:rPr>
              <a:t>с</a:t>
            </a:r>
            <a:r>
              <a:rPr lang="ru-RU" sz="2000" dirty="0">
                <a:latin typeface="Monotype Corsiva" panose="03010101010201010101" pitchFamily="66" charset="0"/>
              </a:rPr>
              <a:t>покойно</a:t>
            </a:r>
            <a:r>
              <a:rPr lang="ru-RU" sz="2000" b="1" dirty="0">
                <a:latin typeface="Monotype Corsiva" panose="03010101010201010101" pitchFamily="66" charset="0"/>
              </a:rPr>
              <a:t> с</a:t>
            </a:r>
            <a:r>
              <a:rPr lang="ru-RU" sz="2000" dirty="0">
                <a:latin typeface="Monotype Corsiva" panose="03010101010201010101" pitchFamily="66" charset="0"/>
              </a:rPr>
              <a:t>тарый </a:t>
            </a:r>
            <a:r>
              <a:rPr lang="ru-RU" sz="2000" b="1" dirty="0">
                <a:latin typeface="Monotype Corsiva" panose="03010101010201010101" pitchFamily="66" charset="0"/>
              </a:rPr>
              <a:t>сл</a:t>
            </a:r>
            <a:r>
              <a:rPr lang="ru-RU" sz="2000" dirty="0">
                <a:latin typeface="Monotype Corsiva" panose="03010101010201010101" pitchFamily="66" charset="0"/>
              </a:rPr>
              <a:t>он. </a:t>
            </a:r>
            <a:r>
              <a:rPr lang="ru-RU" sz="2000" b="1" dirty="0">
                <a:latin typeface="Monotype Corsiva" panose="03010101010201010101" pitchFamily="66" charset="0"/>
              </a:rPr>
              <a:t>С</a:t>
            </a:r>
            <a:r>
              <a:rPr lang="ru-RU" sz="2000" dirty="0">
                <a:latin typeface="Monotype Corsiva" panose="03010101010201010101" pitchFamily="66" charset="0"/>
              </a:rPr>
              <a:t>тоя</a:t>
            </a:r>
            <a:r>
              <a:rPr lang="ru-RU" sz="2000" b="1" dirty="0">
                <a:latin typeface="Monotype Corsiva" panose="03010101010201010101" pitchFamily="66" charset="0"/>
              </a:rPr>
              <a:t> с</a:t>
            </a:r>
            <a:r>
              <a:rPr lang="ru-RU" sz="2000" dirty="0">
                <a:latin typeface="Monotype Corsiva" panose="03010101010201010101" pitchFamily="66" charset="0"/>
              </a:rPr>
              <a:t>пать</a:t>
            </a:r>
            <a:r>
              <a:rPr lang="ru-RU" sz="2000" b="1" dirty="0">
                <a:latin typeface="Monotype Corsiva" panose="03010101010201010101" pitchFamily="66" charset="0"/>
              </a:rPr>
              <a:t> </a:t>
            </a:r>
            <a:r>
              <a:rPr lang="ru-RU" sz="2000" dirty="0">
                <a:latin typeface="Monotype Corsiva" panose="03010101010201010101" pitchFamily="66" charset="0"/>
              </a:rPr>
              <a:t>умеет он</a:t>
            </a:r>
            <a:r>
              <a:rPr lang="ru-RU" sz="2000" b="1" dirty="0"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0117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8">
            <a:extLst>
              <a:ext uri="{FF2B5EF4-FFF2-40B4-BE49-F238E27FC236}">
                <a16:creationId xmlns:a16="http://schemas.microsoft.com/office/drawing/2014/main" id="{20415E90-B53F-540C-CFCE-0B4CA27140D2}"/>
              </a:ext>
            </a:extLst>
          </p:cNvPr>
          <p:cNvSpPr/>
          <p:nvPr/>
        </p:nvSpPr>
        <p:spPr>
          <a:xfrm>
            <a:off x="545908" y="58316"/>
            <a:ext cx="8104554" cy="674136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perspectiveRelaxedModerately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Горизонтальный свиток 13">
            <a:extLst>
              <a:ext uri="{FF2B5EF4-FFF2-40B4-BE49-F238E27FC236}">
                <a16:creationId xmlns:a16="http://schemas.microsoft.com/office/drawing/2014/main" id="{2B668623-44A4-522B-1FA3-BE415401FC74}"/>
              </a:ext>
            </a:extLst>
          </p:cNvPr>
          <p:cNvSpPr/>
          <p:nvPr/>
        </p:nvSpPr>
        <p:spPr>
          <a:xfrm>
            <a:off x="707216" y="1774823"/>
            <a:ext cx="7262044" cy="3031160"/>
          </a:xfrm>
          <a:prstGeom prst="horizontalScroll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perspectiveContrastingRightFacing"/>
            <a:lightRig rig="threePt" dir="t"/>
          </a:scene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6000" b="1" i="1" dirty="0">
                <a:latin typeface="Monotype Corsiva" panose="03010101010201010101" pitchFamily="66" charset="0"/>
              </a:rPr>
              <a:t>         СПАСИБО</a:t>
            </a:r>
          </a:p>
        </p:txBody>
      </p:sp>
      <p:sp>
        <p:nvSpPr>
          <p:cNvPr id="6" name="Выноска-облако 2">
            <a:extLst>
              <a:ext uri="{FF2B5EF4-FFF2-40B4-BE49-F238E27FC236}">
                <a16:creationId xmlns:a16="http://schemas.microsoft.com/office/drawing/2014/main" id="{8BFAE7B4-85EA-A225-EF76-D4F76364F929}"/>
              </a:ext>
            </a:extLst>
          </p:cNvPr>
          <p:cNvSpPr/>
          <p:nvPr/>
        </p:nvSpPr>
        <p:spPr>
          <a:xfrm>
            <a:off x="152349" y="224201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7" name="Выноска-облако 2">
            <a:extLst>
              <a:ext uri="{FF2B5EF4-FFF2-40B4-BE49-F238E27FC236}">
                <a16:creationId xmlns:a16="http://schemas.microsoft.com/office/drawing/2014/main" id="{36E9F743-16B3-2D76-1E7F-AAA9D39CB150}"/>
              </a:ext>
            </a:extLst>
          </p:cNvPr>
          <p:cNvSpPr/>
          <p:nvPr/>
        </p:nvSpPr>
        <p:spPr>
          <a:xfrm>
            <a:off x="2778469" y="70359"/>
            <a:ext cx="2088232" cy="694637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sp>
        <p:nvSpPr>
          <p:cNvPr id="8" name="Выноска-облако 2">
            <a:extLst>
              <a:ext uri="{FF2B5EF4-FFF2-40B4-BE49-F238E27FC236}">
                <a16:creationId xmlns:a16="http://schemas.microsoft.com/office/drawing/2014/main" id="{EA55B954-997B-AD62-0FBF-3474E28149D8}"/>
              </a:ext>
            </a:extLst>
          </p:cNvPr>
          <p:cNvSpPr/>
          <p:nvPr/>
        </p:nvSpPr>
        <p:spPr>
          <a:xfrm>
            <a:off x="5404589" y="50275"/>
            <a:ext cx="1442265" cy="831930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2400" b="1" dirty="0">
              <a:ln>
                <a:solidFill>
                  <a:srgbClr val="C00000"/>
                </a:solidFill>
              </a:ln>
              <a:blipFill>
                <a:blip r:embed="rId2"/>
                <a:tile tx="0" ty="0" sx="100000" sy="100000" flip="none" algn="tl"/>
              </a:blipFill>
              <a:latin typeface="Georgia" pitchFamily="18" charset="0"/>
              <a:cs typeface="David" pitchFamily="34" charset="-79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737446D-EB0C-211B-9D39-EA7051342F9F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96401" flipH="1">
            <a:off x="7721918" y="108093"/>
            <a:ext cx="1394846" cy="104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8" descr="Рисунок9.png">
            <a:extLst>
              <a:ext uri="{FF2B5EF4-FFF2-40B4-BE49-F238E27FC236}">
                <a16:creationId xmlns:a16="http://schemas.microsoft.com/office/drawing/2014/main" id="{304875AE-E05E-A6AF-5B0D-7666B64B12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346" y="3922935"/>
            <a:ext cx="3162443" cy="233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226BB3-3B6B-A1E1-153D-12619DAD71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403" y="5088226"/>
            <a:ext cx="1982332" cy="1357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56D00632-7844-8500-761B-06038C87E7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04232" y="552747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D09012D2-AC4D-285F-C3D8-0D4D6F70FF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24811" y="1154978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ADD1FE2B-BF9E-FCE8-D47B-D7B8B95E47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060" y="562768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BCBD9EAB-1B02-2B22-1C42-09A7EEC0BC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552" y="5627589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0B5DFBFA-9045-304F-4EA8-BA15051B38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06190" y="5620382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>
            <a:extLst>
              <a:ext uri="{FF2B5EF4-FFF2-40B4-BE49-F238E27FC236}">
                <a16:creationId xmlns:a16="http://schemas.microsoft.com/office/drawing/2014/main" id="{7C0F4545-BC1B-2639-78A6-77F791ADB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4168" y="5374026"/>
            <a:ext cx="8261285" cy="1308607"/>
          </a:xfrm>
          <a:prstGeom prst="rect">
            <a:avLst/>
          </a:prstGeom>
          <a:noFill/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E7A7AE14-DC9C-1A0F-743F-642B806E81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3434" y="547217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6935A267-8F2A-8553-E51F-180FDDCE49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7208" y="1921851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8">
            <a:extLst>
              <a:ext uri="{FF2B5EF4-FFF2-40B4-BE49-F238E27FC236}">
                <a16:creationId xmlns:a16="http://schemas.microsoft.com/office/drawing/2014/main" id="{C48D526E-B151-352C-92FC-12905DACFC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00270" y="1626338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2580</TotalTime>
  <Words>204</Words>
  <Application>Microsoft Office PowerPoint</Application>
  <PresentationFormat>Экран (4:3)</PresentationFormat>
  <Paragraphs>94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Georgia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132</dc:creator>
  <cp:lastModifiedBy>B7</cp:lastModifiedBy>
  <cp:revision>238</cp:revision>
  <dcterms:created xsi:type="dcterms:W3CDTF">2017-04-21T22:11:46Z</dcterms:created>
  <dcterms:modified xsi:type="dcterms:W3CDTF">2025-09-16T10:45:23Z</dcterms:modified>
</cp:coreProperties>
</file>