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sldIdLst>
    <p:sldId id="256" r:id="rId2"/>
    <p:sldId id="257" r:id="rId3"/>
    <p:sldId id="258" r:id="rId4"/>
    <p:sldId id="284" r:id="rId5"/>
    <p:sldId id="260" r:id="rId6"/>
    <p:sldId id="261" r:id="rId7"/>
    <p:sldId id="267" r:id="rId8"/>
    <p:sldId id="268" r:id="rId9"/>
    <p:sldId id="278" r:id="rId10"/>
    <p:sldId id="270" r:id="rId11"/>
    <p:sldId id="279" r:id="rId12"/>
    <p:sldId id="280" r:id="rId13"/>
    <p:sldId id="281" r:id="rId14"/>
    <p:sldId id="282" r:id="rId15"/>
    <p:sldId id="283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74" r:id="rId24"/>
    <p:sldId id="275" r:id="rId25"/>
    <p:sldId id="27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816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023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889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8128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166340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39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2214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3022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97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47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700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556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48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193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981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883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281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553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4027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  <p:sldLayoutId id="2147483754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836712"/>
            <a:ext cx="7055380" cy="1400530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16016" y="344168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Автор проекта:</a:t>
            </a:r>
          </a:p>
          <a:p>
            <a:r>
              <a:rPr lang="ru-RU" dirty="0" err="1"/>
              <a:t>Хамидуллин</a:t>
            </a:r>
            <a:r>
              <a:rPr lang="ru-RU" dirty="0"/>
              <a:t> Рустам, обучающийся</a:t>
            </a:r>
          </a:p>
          <a:p>
            <a:r>
              <a:rPr lang="ru-RU" dirty="0"/>
              <a:t>5 класса  МОУ «Теченская СОШ»</a:t>
            </a:r>
          </a:p>
          <a:p>
            <a:r>
              <a:rPr lang="ru-RU" dirty="0"/>
              <a:t>п. Теченский Сосновский район Челябинская область</a:t>
            </a:r>
          </a:p>
          <a:p>
            <a:endParaRPr lang="ru-RU" dirty="0"/>
          </a:p>
          <a:p>
            <a:r>
              <a:rPr lang="ru-RU" dirty="0"/>
              <a:t>Наставник проекта: Крупина Марина Александровна,</a:t>
            </a:r>
          </a:p>
          <a:p>
            <a:r>
              <a:rPr lang="ru-RU" dirty="0"/>
              <a:t>                                                                       учитель английского языка </a:t>
            </a:r>
          </a:p>
          <a:p>
            <a:r>
              <a:rPr lang="ru-RU" dirty="0"/>
              <a:t>МОУ «Теченская СОШ»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16632"/>
            <a:ext cx="568863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«Пути изучения английского языка</a:t>
            </a:r>
          </a:p>
          <a:p>
            <a:r>
              <a:rPr lang="ru-RU" sz="4000" dirty="0"/>
              <a:t>с помощью компьютера и Интернета»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517597"/>
            <a:ext cx="3504123" cy="29508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94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Общие фразы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/>
              <a:t>УРОК 1</a:t>
            </a:r>
          </a:p>
          <a:p>
            <a:r>
              <a:rPr lang="ru-RU" dirty="0"/>
              <a:t>Так же как и в русском, в английском языке есть формальный и неформальный стиль. Неформальный стиль допустим в семье или с друзьями, но не в официальных ситуациях. Эти случаи надо отличать. </a:t>
            </a:r>
            <a:r>
              <a:rPr lang="ru-RU" dirty="0" err="1"/>
              <a:t>Thank</a:t>
            </a:r>
            <a:r>
              <a:rPr lang="ru-RU" dirty="0"/>
              <a:t> </a:t>
            </a:r>
            <a:r>
              <a:rPr lang="ru-RU" dirty="0" err="1"/>
              <a:t>you</a:t>
            </a:r>
            <a:r>
              <a:rPr lang="ru-RU" dirty="0"/>
              <a:t>, </a:t>
            </a:r>
            <a:r>
              <a:rPr lang="ru-RU" dirty="0" err="1"/>
              <a:t>Goodbye</a:t>
            </a:r>
            <a:r>
              <a:rPr lang="ru-RU" dirty="0"/>
              <a:t> вы можете сказать любому человеку, но </a:t>
            </a:r>
            <a:r>
              <a:rPr lang="ru-RU" dirty="0" err="1"/>
              <a:t>Thanks</a:t>
            </a:r>
            <a:r>
              <a:rPr lang="ru-RU" dirty="0"/>
              <a:t>, </a:t>
            </a:r>
            <a:r>
              <a:rPr lang="ru-RU" dirty="0" err="1"/>
              <a:t>Bye</a:t>
            </a:r>
            <a:r>
              <a:rPr lang="ru-RU" dirty="0"/>
              <a:t> только в неформальной обстановке. Поэтому не надо переводить </a:t>
            </a:r>
            <a:r>
              <a:rPr lang="ru-RU" dirty="0" err="1"/>
              <a:t>Thanks</a:t>
            </a:r>
            <a:r>
              <a:rPr lang="ru-RU" dirty="0"/>
              <a:t> как Благодарю — это несоответствие стилей.</a:t>
            </a:r>
          </a:p>
          <a:p>
            <a:r>
              <a:rPr lang="ru-RU" dirty="0"/>
              <a:t>УРОК 2</a:t>
            </a:r>
          </a:p>
          <a:p>
            <a:r>
              <a:rPr lang="ru-RU" dirty="0" err="1"/>
              <a:t>Welcome</a:t>
            </a:r>
            <a:r>
              <a:rPr lang="ru-RU" dirty="0"/>
              <a:t> значит Добро пожаловать, однако </a:t>
            </a:r>
            <a:r>
              <a:rPr lang="ru-RU" dirty="0" err="1"/>
              <a:t>You're</a:t>
            </a:r>
            <a:r>
              <a:rPr lang="ru-RU" dirty="0"/>
              <a:t> </a:t>
            </a:r>
            <a:r>
              <a:rPr lang="ru-RU" dirty="0" err="1"/>
              <a:t>welcome</a:t>
            </a:r>
            <a:r>
              <a:rPr lang="ru-RU" dirty="0"/>
              <a:t> означает — Пожалуйста. Так же как пожалуйста и добро пожаловать — это не одно и то же, хотя корень один, так и </a:t>
            </a:r>
            <a:r>
              <a:rPr lang="ru-RU" dirty="0" err="1"/>
              <a:t>welcome</a:t>
            </a:r>
            <a:r>
              <a:rPr lang="ru-RU" dirty="0"/>
              <a:t> и </a:t>
            </a:r>
            <a:r>
              <a:rPr lang="ru-RU" dirty="0" err="1"/>
              <a:t>you're</a:t>
            </a:r>
            <a:r>
              <a:rPr lang="ru-RU" dirty="0"/>
              <a:t> </a:t>
            </a:r>
            <a:r>
              <a:rPr lang="ru-RU" dirty="0" err="1"/>
              <a:t>welcome</a:t>
            </a:r>
            <a:r>
              <a:rPr lang="ru-RU" dirty="0"/>
              <a:t> — не одно и то же.</a:t>
            </a:r>
          </a:p>
          <a:p>
            <a:r>
              <a:rPr lang="ru-RU" dirty="0"/>
              <a:t>В английском два варианта слова Пожалуйста. Если вы просите кого-то о чём-то, говорите </a:t>
            </a:r>
            <a:r>
              <a:rPr lang="ru-RU" dirty="0" err="1"/>
              <a:t>Please</a:t>
            </a:r>
            <a:r>
              <a:rPr lang="ru-RU" dirty="0"/>
              <a:t>. Если вы отвечаете на благодарность, говорите </a:t>
            </a:r>
            <a:r>
              <a:rPr lang="ru-RU" dirty="0" err="1"/>
              <a:t>You're</a:t>
            </a:r>
            <a:r>
              <a:rPr lang="ru-RU" dirty="0"/>
              <a:t> </a:t>
            </a:r>
            <a:r>
              <a:rPr lang="ru-RU" dirty="0" err="1"/>
              <a:t>welcome</a:t>
            </a:r>
            <a:r>
              <a:rPr lang="ru-RU" dirty="0"/>
              <a:t>. Не путайте эти две формы, они друг друга не заменяют.</a:t>
            </a:r>
          </a:p>
          <a:p>
            <a:r>
              <a:rPr lang="ru-RU" dirty="0"/>
              <a:t>УРОК 3</a:t>
            </a:r>
          </a:p>
          <a:p>
            <a:r>
              <a:rPr lang="ru-RU" dirty="0" err="1"/>
              <a:t>Goodbye</a:t>
            </a:r>
            <a:r>
              <a:rPr lang="ru-RU" dirty="0"/>
              <a:t> значит — До свидания, а не Прощай, Прощай будет — </a:t>
            </a:r>
            <a:r>
              <a:rPr lang="ru-RU" dirty="0" err="1"/>
              <a:t>Farewell</a:t>
            </a:r>
            <a:r>
              <a:rPr lang="ru-RU" dirty="0"/>
              <a:t>.</a:t>
            </a:r>
          </a:p>
          <a:p>
            <a:r>
              <a:rPr lang="ru-RU" dirty="0"/>
              <a:t>«</a:t>
            </a:r>
            <a:r>
              <a:rPr lang="ru-RU" dirty="0" err="1"/>
              <a:t>Speak</a:t>
            </a:r>
            <a:r>
              <a:rPr lang="ru-RU" dirty="0"/>
              <a:t>» — говорить, произносить речь. Более серьёзное слово, чем нейтральное «</a:t>
            </a:r>
            <a:r>
              <a:rPr lang="ru-RU" dirty="0" err="1"/>
              <a:t>talk</a:t>
            </a:r>
            <a:r>
              <a:rPr lang="ru-RU" dirty="0"/>
              <a:t>».</a:t>
            </a:r>
          </a:p>
          <a:p>
            <a:r>
              <a:rPr lang="ru-RU" dirty="0"/>
              <a:t>Для значения «говорить/сказать что-то (кому-то)» в английском есть другие слова — «</a:t>
            </a:r>
            <a:r>
              <a:rPr lang="ru-RU" dirty="0" err="1"/>
              <a:t>tell</a:t>
            </a:r>
            <a:r>
              <a:rPr lang="ru-RU" dirty="0"/>
              <a:t>» и «</a:t>
            </a:r>
            <a:r>
              <a:rPr lang="ru-RU" dirty="0" err="1"/>
              <a:t>say</a:t>
            </a:r>
            <a:r>
              <a:rPr lang="ru-RU" dirty="0"/>
              <a:t>».</a:t>
            </a:r>
          </a:p>
          <a:p>
            <a:r>
              <a:rPr lang="ru-RU" dirty="0"/>
              <a:t>Если вы говорите о владении языками, то так: «I </a:t>
            </a:r>
            <a:r>
              <a:rPr lang="ru-RU" dirty="0" err="1"/>
              <a:t>speak</a:t>
            </a:r>
            <a:r>
              <a:rPr lang="ru-RU" dirty="0"/>
              <a:t> </a:t>
            </a:r>
            <a:r>
              <a:rPr lang="ru-RU" dirty="0" err="1"/>
              <a:t>English</a:t>
            </a:r>
            <a:r>
              <a:rPr lang="ru-RU" dirty="0"/>
              <a:t>/</a:t>
            </a:r>
            <a:r>
              <a:rPr lang="ru-RU" dirty="0" err="1"/>
              <a:t>Russian</a:t>
            </a:r>
            <a:r>
              <a:rPr lang="ru-RU" dirty="0"/>
              <a:t>».</a:t>
            </a:r>
            <a:r>
              <a:rPr lang="ru-RU" dirty="0" err="1"/>
              <a:t>ючительного</a:t>
            </a:r>
            <a:r>
              <a:rPr lang="ru-RU" dirty="0"/>
              <a:t> теста.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3686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8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 какой социальной сети я провожу свое свободное время?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780928"/>
            <a:ext cx="5499100" cy="32131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36083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700" y="1196753"/>
            <a:ext cx="6711654" cy="5051654"/>
          </a:xfrm>
        </p:spPr>
        <p:txBody>
          <a:bodyPr/>
          <a:lstStyle/>
          <a:p>
            <a:pPr marL="0" lvl="0" indent="450850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altLang="ru-RU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Шаг1. Скопируй пункт в меню</a:t>
            </a:r>
            <a:r>
              <a:rPr lang="ru-RU" altLang="ru-RU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altLang="ru-RU" sz="1100" dirty="0">
              <a:latin typeface="Arial" pitchFamily="34" charset="0"/>
              <a:cs typeface="Arial" pitchFamily="34" charset="0"/>
            </a:endParaRPr>
          </a:p>
          <a:p>
            <a:pPr marL="0" lvl="0" indent="45085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altLang="ru-RU" sz="2800" dirty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3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1844824"/>
            <a:ext cx="6840760" cy="4680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7372378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Шаг2. Вставь в сообщение в группу и отправь. 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550" y="1772816"/>
            <a:ext cx="5749026" cy="424847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06787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700" y="1340769"/>
            <a:ext cx="6711654" cy="4907638"/>
          </a:xfrm>
        </p:spPr>
        <p:txBody>
          <a:bodyPr/>
          <a:lstStyle/>
          <a:p>
            <a:r>
              <a:rPr lang="ru-RU" dirty="0"/>
              <a:t>Шаг3. Получение ответа от бота.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060848"/>
            <a:ext cx="5511800" cy="39114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957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960" y="548680"/>
            <a:ext cx="7520940" cy="4131797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Цель</a:t>
            </a:r>
            <a:r>
              <a:rPr lang="ru-RU" dirty="0"/>
              <a:t> : Цель проекта: выявление существующих сегодня путей изучения языка с помощью интернета.</a:t>
            </a:r>
          </a:p>
          <a:p>
            <a:r>
              <a:rPr lang="ru-RU" b="1" dirty="0"/>
              <a:t>Задачи:</a:t>
            </a:r>
          </a:p>
          <a:p>
            <a:r>
              <a:rPr lang="ru-RU" b="1" dirty="0"/>
              <a:t>1) раскрыть многообразие форм применения компьютера и программного обеспечения в овладении английским языком;</a:t>
            </a:r>
          </a:p>
          <a:p>
            <a:r>
              <a:rPr lang="ru-RU" b="1" dirty="0"/>
              <a:t>2) составить перечень образовательных сайтов по английскому языку в Интернете;</a:t>
            </a:r>
          </a:p>
          <a:p>
            <a:r>
              <a:rPr lang="ru-RU" b="1" dirty="0"/>
              <a:t>3) путём опроса выявить мнения учащихся школы об использовании компьютера на уроках и дома;</a:t>
            </a:r>
          </a:p>
          <a:p>
            <a:r>
              <a:rPr lang="ru-RU" b="1" dirty="0"/>
              <a:t>4) создание бот- приложения в социальной сети «</a:t>
            </a:r>
            <a:r>
              <a:rPr lang="ru-RU" b="1" dirty="0" err="1"/>
              <a:t>Вконтакте</a:t>
            </a:r>
            <a:r>
              <a:rPr lang="ru-RU" b="1" dirty="0"/>
              <a:t>»</a:t>
            </a:r>
          </a:p>
          <a:p>
            <a:r>
              <a:rPr lang="ru-RU" b="1" dirty="0"/>
              <a:t>5) анализ и синтез полученных результатов. 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437112"/>
            <a:ext cx="2204864" cy="22048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30757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6696744" cy="525658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120346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6672"/>
            <a:ext cx="6336704" cy="46085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996952"/>
            <a:ext cx="5005387" cy="33390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4081342"/>
            <a:ext cx="4392488" cy="3291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2626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80728"/>
            <a:ext cx="6264695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27862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450" y="1905000"/>
            <a:ext cx="5499100" cy="321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716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700" y="908721"/>
            <a:ext cx="6711654" cy="5339686"/>
          </a:xfrm>
        </p:spPr>
        <p:txBody>
          <a:bodyPr/>
          <a:lstStyle/>
          <a:p>
            <a:r>
              <a:rPr lang="ru-RU" dirty="0"/>
              <a:t>В анкетирование приняли участие 70 человек. Проанализировав все ответы, делаю вывод, что больше половины заходят в данную группу. Ученикам нравится такой вид работы, они </a:t>
            </a:r>
            <a:r>
              <a:rPr lang="ru-RU" dirty="0" err="1"/>
              <a:t>прорешивают</a:t>
            </a:r>
            <a:r>
              <a:rPr lang="ru-RU" dirty="0"/>
              <a:t> тесты и изучают самостоятельно грамматические материалы. По боту, я вижу сколько человек задают ему вопросы.</a:t>
            </a:r>
          </a:p>
          <a:p>
            <a:r>
              <a:rPr lang="ru-RU" dirty="0"/>
              <a:t>Пожелание детей для группы: «Разбить  материалы по классам и языкам, по - больше видео и аудио, создать чат»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149079"/>
            <a:ext cx="2261245" cy="22612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581128"/>
            <a:ext cx="2725251" cy="18942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3521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Таким образом, можно сказать, что наша  гипотеза </a:t>
            </a:r>
            <a:r>
              <a:rPr lang="ru-RU" dirty="0" err="1"/>
              <a:t>потвердилась</a:t>
            </a:r>
            <a:r>
              <a:rPr lang="ru-RU" dirty="0"/>
              <a:t>: «Если Интернет хорошо влияет на процесс обучения учеников, то его можно внедрить в учебную программу, в конечном итоге это позволит ускорить процесс обучения».</a:t>
            </a:r>
          </a:p>
          <a:p>
            <a:r>
              <a:rPr lang="ru-RU" dirty="0"/>
              <a:t>Но Интернет - технологии ни в коем случае не заменят живого общения учителя и ученика.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AutoShape 4" descr="https://www.saki.ru/news/img/2384_b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548680"/>
            <a:ext cx="1920303" cy="147543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4105" y="4365104"/>
            <a:ext cx="1661170" cy="1993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715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052736"/>
            <a:ext cx="7520940" cy="3579849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/>
              <a:t>Гипотеза:</a:t>
            </a:r>
            <a:r>
              <a:rPr lang="ru-RU" dirty="0"/>
              <a:t> «Если Интернет хорошо влияет на процесс обучения учеников, то его можно внедрить в учебную программу, что в конечном итоге позволит ускорить и улучшить процесс обучения».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В </a:t>
            </a:r>
            <a:r>
              <a:rPr lang="ru-RU" dirty="0"/>
              <a:t>работе были использованы методы:</a:t>
            </a:r>
          </a:p>
          <a:p>
            <a:r>
              <a:rPr lang="ru-RU" dirty="0"/>
              <a:t>• поисковый, направленный на подбор программ и сайтов по изучению языка;</a:t>
            </a:r>
          </a:p>
          <a:p>
            <a:r>
              <a:rPr lang="ru-RU" dirty="0"/>
              <a:t>• анкетирование, для выяснения эффективных форм самостоятельной работы учащихся с компьютером.</a:t>
            </a:r>
          </a:p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728750"/>
            <a:ext cx="2293268" cy="162772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143877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социальных сетей: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Социальные каталоги </a:t>
            </a:r>
          </a:p>
          <a:p>
            <a:r>
              <a:rPr lang="ru-RU" dirty="0"/>
              <a:t>Социальные закладки </a:t>
            </a:r>
          </a:p>
          <a:p>
            <a:r>
              <a:rPr lang="ru-RU" dirty="0"/>
              <a:t>Социальные библиотеки </a:t>
            </a:r>
          </a:p>
          <a:p>
            <a:r>
              <a:rPr lang="ru-RU" dirty="0"/>
              <a:t>Соц. сети веб-мастеров </a:t>
            </a:r>
          </a:p>
          <a:p>
            <a:r>
              <a:rPr lang="ru-RU" dirty="0"/>
              <a:t>Игровые социальные сети </a:t>
            </a:r>
          </a:p>
          <a:p>
            <a:r>
              <a:rPr lang="ru-RU" dirty="0"/>
              <a:t>Профессиональные соц. сети </a:t>
            </a:r>
          </a:p>
          <a:p>
            <a:r>
              <a:rPr lang="ru-RU" dirty="0"/>
              <a:t>Многоязычные сети </a:t>
            </a:r>
          </a:p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700808"/>
            <a:ext cx="2520280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440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20940" cy="548640"/>
          </a:xfrm>
        </p:spPr>
        <p:txBody>
          <a:bodyPr>
            <a:normAutofit fontScale="90000"/>
          </a:bodyPr>
          <a:lstStyle/>
          <a:p>
            <a:r>
              <a:rPr lang="ru-RU" dirty="0"/>
              <a:t>Самые популярные сайты для изучения языка: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16832"/>
            <a:ext cx="8136904" cy="453650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1.BBC </a:t>
            </a:r>
            <a:r>
              <a:rPr lang="ru-RU" dirty="0" err="1"/>
              <a:t>Russian</a:t>
            </a:r>
            <a:r>
              <a:rPr lang="ru-RU" dirty="0"/>
              <a:t>- </a:t>
            </a:r>
            <a:r>
              <a:rPr lang="ru-RU" dirty="0" err="1"/>
              <a:t>Learning</a:t>
            </a:r>
            <a:r>
              <a:rPr lang="ru-RU" dirty="0"/>
              <a:t> </a:t>
            </a:r>
            <a:r>
              <a:rPr lang="ru-RU" dirty="0" err="1"/>
              <a:t>English</a:t>
            </a:r>
            <a:r>
              <a:rPr lang="ru-RU" dirty="0"/>
              <a:t>. Сайт предлагает английский на разные случаи, тесты, английское видео ( радио – репортажи корреспондентов ВВС).</a:t>
            </a:r>
          </a:p>
          <a:p>
            <a:r>
              <a:rPr lang="ru-RU" dirty="0"/>
              <a:t>2.Lingualeo.ru</a:t>
            </a:r>
          </a:p>
          <a:p>
            <a:r>
              <a:rPr lang="en-US" dirty="0"/>
              <a:t>3. </a:t>
            </a:r>
            <a:r>
              <a:rPr lang="en-US" dirty="0" err="1"/>
              <a:t>FVorrds</a:t>
            </a:r>
            <a:r>
              <a:rPr lang="en-US" dirty="0"/>
              <a:t> ,</a:t>
            </a:r>
            <a:r>
              <a:rPr lang="en-US" dirty="0" err="1"/>
              <a:t>Lexiconer</a:t>
            </a:r>
            <a:r>
              <a:rPr lang="en-US" dirty="0"/>
              <a:t> and </a:t>
            </a:r>
            <a:r>
              <a:rPr lang="en-US" dirty="0" err="1"/>
              <a:t>Woerdsteps</a:t>
            </a:r>
            <a:endParaRPr lang="ru-RU" dirty="0"/>
          </a:p>
          <a:p>
            <a:r>
              <a:rPr lang="en-US" dirty="0"/>
              <a:t>4. </a:t>
            </a:r>
            <a:r>
              <a:rPr lang="en-US" dirty="0" err="1"/>
              <a:t>Linguamania</a:t>
            </a:r>
            <a:endParaRPr lang="ru-RU" dirty="0"/>
          </a:p>
          <a:p>
            <a:r>
              <a:rPr lang="en-US" dirty="0"/>
              <a:t>5. </a:t>
            </a:r>
            <a:r>
              <a:rPr lang="en-US" dirty="0" err="1"/>
              <a:t>Forvo</a:t>
            </a:r>
            <a:endParaRPr lang="ru-RU" dirty="0"/>
          </a:p>
          <a:p>
            <a:r>
              <a:rPr lang="en-US" dirty="0"/>
              <a:t>6. </a:t>
            </a:r>
            <a:r>
              <a:rPr lang="en-US" dirty="0" err="1"/>
              <a:t>Lagled</a:t>
            </a:r>
            <a:endParaRPr lang="ru-RU" dirty="0"/>
          </a:p>
          <a:p>
            <a:r>
              <a:rPr lang="en-US" dirty="0"/>
              <a:t>7. SelfLn2</a:t>
            </a:r>
            <a:endParaRPr lang="ru-RU" dirty="0"/>
          </a:p>
          <a:p>
            <a:r>
              <a:rPr lang="en-US" dirty="0"/>
              <a:t>8.American homepage</a:t>
            </a:r>
            <a:endParaRPr lang="ru-RU" dirty="0"/>
          </a:p>
          <a:p>
            <a:r>
              <a:rPr lang="en-US" dirty="0"/>
              <a:t>9. Lucent Technologies</a:t>
            </a:r>
            <a:endParaRPr lang="ru-RU" dirty="0"/>
          </a:p>
          <a:p>
            <a:r>
              <a:rPr lang="en-US" dirty="0"/>
              <a:t>10 .</a:t>
            </a:r>
            <a:r>
              <a:rPr lang="en-US" dirty="0" err="1"/>
              <a:t>abc</a:t>
            </a:r>
            <a:r>
              <a:rPr lang="en-US" dirty="0"/>
              <a:t>-</a:t>
            </a:r>
            <a:r>
              <a:rPr lang="en-US" dirty="0" err="1"/>
              <a:t>english</a:t>
            </a:r>
            <a:r>
              <a:rPr lang="en-US" dirty="0"/>
              <a:t>-grammar</a:t>
            </a:r>
            <a:endParaRPr lang="ru-RU" dirty="0"/>
          </a:p>
          <a:p>
            <a:r>
              <a:rPr lang="en-US" dirty="0"/>
              <a:t>11.alleng.ru</a:t>
            </a:r>
            <a:endParaRPr lang="ru-RU" dirty="0"/>
          </a:p>
          <a:p>
            <a:r>
              <a:rPr lang="en-US" dirty="0"/>
              <a:t>12. City Net</a:t>
            </a:r>
            <a:endParaRPr lang="ru-RU" dirty="0"/>
          </a:p>
          <a:p>
            <a:r>
              <a:rPr lang="ru-RU" dirty="0"/>
              <a:t>13. Английский. </a:t>
            </a:r>
            <a:r>
              <a:rPr lang="ru-RU" dirty="0" err="1"/>
              <a:t>Ru</a:t>
            </a:r>
            <a:endParaRPr lang="ru-RU" dirty="0"/>
          </a:p>
          <a:p>
            <a:r>
              <a:rPr lang="ru-RU" dirty="0"/>
              <a:t>14. duolingo.com</a:t>
            </a:r>
          </a:p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780928"/>
            <a:ext cx="3034308" cy="291293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18326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               </a:t>
            </a:r>
            <a:r>
              <a:rPr lang="en-US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Batang" panose="02030600000101010101" pitchFamily="18" charset="-127"/>
              </a:rPr>
              <a:t>Buolingo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40109"/>
            <a:ext cx="9144000" cy="5315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4934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Начальный этап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2 основы </a:t>
            </a:r>
            <a:r>
              <a:rPr lang="ru-RU" dirty="0"/>
              <a:t>(каждая основа  состоит из 3 уроков), общие фразы, еда, животные, множественное число, притяжательная форма, склонение местоимение  и </a:t>
            </a:r>
            <a:r>
              <a:rPr lang="ru-RU" dirty="0" err="1"/>
              <a:t>закл</a:t>
            </a:r>
            <a:r>
              <a:rPr lang="ru-RU" dirty="0"/>
              <a:t> Основа 1 состоит из 3 уроков. 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131560"/>
            <a:ext cx="2835165" cy="21271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14801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УРОК 1-2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a </a:t>
            </a:r>
            <a:r>
              <a:rPr lang="ru-RU" dirty="0"/>
              <a:t>— неопределённый артикль (</a:t>
            </a:r>
            <a:r>
              <a:rPr lang="ru-RU" dirty="0" err="1"/>
              <a:t>an</a:t>
            </a:r>
            <a:r>
              <a:rPr lang="ru-RU" dirty="0"/>
              <a:t> ставится перед гласными звуками)</a:t>
            </a:r>
          </a:p>
          <a:p>
            <a:r>
              <a:rPr lang="ru-RU" dirty="0" err="1"/>
              <a:t>am</a:t>
            </a:r>
            <a:r>
              <a:rPr lang="ru-RU" dirty="0"/>
              <a:t>, </a:t>
            </a:r>
            <a:r>
              <a:rPr lang="ru-RU" dirty="0" err="1"/>
              <a:t>is</a:t>
            </a:r>
            <a:r>
              <a:rPr lang="ru-RU" dirty="0"/>
              <a:t> - формы глагола </a:t>
            </a:r>
            <a:r>
              <a:rPr lang="ru-RU" dirty="0" err="1"/>
              <a:t>to</a:t>
            </a:r>
            <a:r>
              <a:rPr lang="ru-RU" dirty="0"/>
              <a:t> </a:t>
            </a:r>
            <a:r>
              <a:rPr lang="ru-RU" dirty="0" err="1"/>
              <a:t>be</a:t>
            </a:r>
            <a:r>
              <a:rPr lang="ru-RU" dirty="0"/>
              <a:t> - "быть", соответствуют русскому "есть". В русском он, как правило, опускается, а в английском его опускать нельзя. (Но вы всегда найдёте этот глагол в прошедшем и будущем времени: Она была учителем. Он будет шахтёром.)</a:t>
            </a:r>
          </a:p>
          <a:p>
            <a:r>
              <a:rPr lang="ru-RU" dirty="0"/>
              <a:t>I </a:t>
            </a:r>
            <a:r>
              <a:rPr lang="ru-RU" dirty="0" err="1"/>
              <a:t>am</a:t>
            </a:r>
            <a:r>
              <a:rPr lang="ru-RU" dirty="0"/>
              <a:t> a </a:t>
            </a:r>
            <a:r>
              <a:rPr lang="ru-RU" dirty="0" err="1"/>
              <a:t>woman</a:t>
            </a:r>
            <a:r>
              <a:rPr lang="ru-RU" dirty="0"/>
              <a:t>. Я (есть) женщина.</a:t>
            </a:r>
          </a:p>
          <a:p>
            <a:r>
              <a:rPr lang="ru-RU" dirty="0" err="1"/>
              <a:t>She</a:t>
            </a:r>
            <a:r>
              <a:rPr lang="ru-RU" dirty="0"/>
              <a:t> </a:t>
            </a:r>
            <a:r>
              <a:rPr lang="ru-RU" dirty="0" err="1"/>
              <a:t>is</a:t>
            </a:r>
            <a:r>
              <a:rPr lang="ru-RU" dirty="0"/>
              <a:t> a </a:t>
            </a:r>
            <a:r>
              <a:rPr lang="ru-RU" dirty="0" err="1"/>
              <a:t>girl</a:t>
            </a:r>
            <a:r>
              <a:rPr lang="ru-RU" dirty="0"/>
              <a:t>. Она (есть) девочка.</a:t>
            </a:r>
          </a:p>
          <a:p>
            <a:r>
              <a:rPr lang="ru-RU" dirty="0"/>
              <a:t>СОЮЗ А. В английском нет союза А, его роль выполняет союз </a:t>
            </a:r>
            <a:r>
              <a:rPr lang="ru-RU" dirty="0" err="1"/>
              <a:t>and</a:t>
            </a:r>
            <a:r>
              <a:rPr lang="ru-RU" dirty="0"/>
              <a:t>. Будьте внимательны, если в предложении есть перечисление, объединение </a:t>
            </a:r>
            <a:r>
              <a:rPr lang="ru-RU" dirty="0" err="1"/>
              <a:t>and</a:t>
            </a:r>
            <a:r>
              <a:rPr lang="ru-RU" dirty="0"/>
              <a:t> переводится как и, если же в предложении дано сравнение или противопоставление, то </a:t>
            </a:r>
            <a:r>
              <a:rPr lang="ru-RU" dirty="0" err="1"/>
              <a:t>and</a:t>
            </a:r>
            <a:r>
              <a:rPr lang="ru-RU" dirty="0"/>
              <a:t> переводится как </a:t>
            </a:r>
            <a:r>
              <a:rPr lang="ru-RU" dirty="0" err="1"/>
              <a:t>а.Пример</a:t>
            </a:r>
            <a:r>
              <a:rPr lang="ru-RU" dirty="0"/>
              <a:t>. Он и я — друзья. Я мужчина, а ты — женщина.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975617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372</TotalTime>
  <Words>720</Words>
  <Application>Microsoft Office PowerPoint</Application>
  <PresentationFormat>Экран (4:3)</PresentationFormat>
  <Paragraphs>77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Ион</vt:lpstr>
      <vt:lpstr> </vt:lpstr>
      <vt:lpstr>Презентация PowerPoint</vt:lpstr>
      <vt:lpstr>Презентация PowerPoint</vt:lpstr>
      <vt:lpstr>Виды социальных сетей:</vt:lpstr>
      <vt:lpstr>Самые популярные сайты для изучения языка: </vt:lpstr>
      <vt:lpstr>                Buolingo</vt:lpstr>
      <vt:lpstr>Начальный этап</vt:lpstr>
      <vt:lpstr>УРОК 1-2 </vt:lpstr>
      <vt:lpstr>Презентация PowerPoint</vt:lpstr>
      <vt:lpstr>Общие фразы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какой социальной сети я провожу свое свободное время?</vt:lpstr>
      <vt:lpstr>Презентация PowerPoint</vt:lpstr>
      <vt:lpstr>Шаг2. Вставь в сообщение в группу и отправь.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«Интернет – друг или враг для современного школьника при изучении иностранных языков»  </dc:title>
  <dc:creator>Admin</dc:creator>
  <cp:lastModifiedBy>User</cp:lastModifiedBy>
  <cp:revision>32</cp:revision>
  <dcterms:created xsi:type="dcterms:W3CDTF">2018-02-27T04:40:39Z</dcterms:created>
  <dcterms:modified xsi:type="dcterms:W3CDTF">2021-09-17T03:56:03Z</dcterms:modified>
</cp:coreProperties>
</file>