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72" r:id="rId3"/>
    <p:sldId id="263" r:id="rId4"/>
    <p:sldId id="264" r:id="rId5"/>
    <p:sldId id="268" r:id="rId6"/>
    <p:sldId id="275" r:id="rId7"/>
    <p:sldId id="271" r:id="rId8"/>
    <p:sldId id="270" r:id="rId9"/>
    <p:sldId id="273" r:id="rId10"/>
    <p:sldId id="274" r:id="rId11"/>
    <p:sldId id="25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2334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0D6E-2600-4058-847C-85BCA85C6D8C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8E141-DF37-4410-8971-56B5E5323B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0D6E-2600-4058-847C-85BCA85C6D8C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8E141-DF37-4410-8971-56B5E5323B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0D6E-2600-4058-847C-85BCA85C6D8C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8E141-DF37-4410-8971-56B5E5323B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0D6E-2600-4058-847C-85BCA85C6D8C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8E141-DF37-4410-8971-56B5E5323B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0D6E-2600-4058-847C-85BCA85C6D8C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8E141-DF37-4410-8971-56B5E5323B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0D6E-2600-4058-847C-85BCA85C6D8C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8E141-DF37-4410-8971-56B5E5323B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0D6E-2600-4058-847C-85BCA85C6D8C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8E141-DF37-4410-8971-56B5E5323B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0D6E-2600-4058-847C-85BCA85C6D8C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8E141-DF37-4410-8971-56B5E5323B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0D6E-2600-4058-847C-85BCA85C6D8C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8E141-DF37-4410-8971-56B5E5323B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0D6E-2600-4058-847C-85BCA85C6D8C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8E141-DF37-4410-8971-56B5E5323B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0D6E-2600-4058-847C-85BCA85C6D8C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8E141-DF37-4410-8971-56B5E5323B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B0D6E-2600-4058-847C-85BCA85C6D8C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8E141-DF37-4410-8971-56B5E5323B0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media" Target="../media/media1.mp3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0.png"/><Relationship Id="rId2" Type="http://schemas.openxmlformats.org/officeDocument/2006/relationships/audio" Target="../media/media1.mp3"/><Relationship Id="rId1" Type="http://schemas.openxmlformats.org/officeDocument/2006/relationships/audio" Target="file:///C:\Users\admin\Desktop\04691.mp3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img-fotki.yandex.ru/get/6839/134091466.197/0_ffa50_aa4d86be_S" TargetMode="External"/><Relationship Id="rId2" Type="http://schemas.openxmlformats.org/officeDocument/2006/relationships/hyperlink" Target="http://img-fotki.yandex.ru/get/9062/134091466.182/0_f93c7_560fe346_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linda6035.ucoz.ru/" TargetMode="External"/><Relationship Id="rId5" Type="http://schemas.openxmlformats.org/officeDocument/2006/relationships/hyperlink" Target="http://img-fotki.yandex.ru/get/9748/134091466.12d/0_e32e4_ca8e0f49_S" TargetMode="External"/><Relationship Id="rId4" Type="http://schemas.openxmlformats.org/officeDocument/2006/relationships/hyperlink" Target="http://img-fotki.yandex.ru/get/9497/134091466.181/0_f9382_663fd30f_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996952"/>
            <a:ext cx="7772400" cy="7920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Профессия</a:t>
            </a:r>
            <a:br>
              <a:rPr lang="ru-RU" dirty="0" smtClean="0"/>
            </a:br>
            <a:r>
              <a:rPr lang="ru-RU" dirty="0" smtClean="0"/>
              <a:t>пчеловод</a:t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ru-RU" smtClean="0"/>
              <a:t>исследовательская работа)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149080"/>
            <a:ext cx="7056784" cy="2376264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Выполнил ученик 6 класса </a:t>
            </a:r>
          </a:p>
          <a:p>
            <a:r>
              <a:rPr lang="ru-RU" sz="2000" smtClean="0"/>
              <a:t>Андрианов Дмитрий</a:t>
            </a:r>
            <a:endParaRPr lang="ru-RU" sz="2000" dirty="0" smtClean="0"/>
          </a:p>
          <a:p>
            <a:r>
              <a:rPr lang="ru-RU" sz="2000" dirty="0" smtClean="0"/>
              <a:t>воспитатель КГОБУ Захарова. Е.М.</a:t>
            </a:r>
          </a:p>
          <a:p>
            <a:r>
              <a:rPr lang="ru-RU" sz="2000" dirty="0" smtClean="0"/>
              <a:t>2026 г</a:t>
            </a:r>
          </a:p>
        </p:txBody>
      </p:sp>
      <p:pic>
        <p:nvPicPr>
          <p:cNvPr id="1028" name="Picture 4" descr="C:\Users\admin\Desktop\0_fe8c2_8f6293af_X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16633"/>
            <a:ext cx="1998873" cy="1944216"/>
          </a:xfrm>
          <a:prstGeom prst="rect">
            <a:avLst/>
          </a:prstGeom>
          <a:noFill/>
        </p:spPr>
      </p:pic>
      <p:pic>
        <p:nvPicPr>
          <p:cNvPr id="6146" name="Picture 2" descr="C:\Users\admin\Desktop\0_177e80_ac9b4711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509120"/>
            <a:ext cx="1734695" cy="189321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Кем я хочу стать, когда закончу школу?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12776"/>
            <a:ext cx="7848872" cy="33843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Я думаю, что когда закончу школу, </a:t>
            </a:r>
          </a:p>
          <a:p>
            <a:pPr algn="ctr">
              <a:buNone/>
            </a:pPr>
            <a:r>
              <a:rPr lang="ru-RU" dirty="0" smtClean="0"/>
              <a:t>смогу стать пчеловодом. Сейчас мне нравится помогать папе на пасеке.</a:t>
            </a:r>
            <a:endParaRPr lang="ru-RU" dirty="0"/>
          </a:p>
        </p:txBody>
      </p:sp>
      <p:pic>
        <p:nvPicPr>
          <p:cNvPr id="1027" name="Picture 3" descr="C:\Users\admin\Desktop\пчеловодство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681060"/>
            <a:ext cx="2016224" cy="2672884"/>
          </a:xfrm>
          <a:prstGeom prst="rect">
            <a:avLst/>
          </a:prstGeom>
          <a:noFill/>
        </p:spPr>
      </p:pic>
      <p:pic>
        <p:nvPicPr>
          <p:cNvPr id="1029" name="Picture 5" descr="C:\Users\admin\Desktop\пчеловодство\bee-677330_960_720.png.e0a231f6abfca7e5b685e6737ad98e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04375">
            <a:off x="509197" y="3401477"/>
            <a:ext cx="1179193" cy="840175"/>
          </a:xfrm>
          <a:prstGeom prst="rect">
            <a:avLst/>
          </a:prstGeom>
          <a:noFill/>
        </p:spPr>
      </p:pic>
      <p:pic>
        <p:nvPicPr>
          <p:cNvPr id="8" name="Picture 5" descr="C:\Users\admin\Desktop\пчеловодство\bee-677330_960_720.png.e0a231f6abfca7e5b685e6737ad98e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04375">
            <a:off x="3893574" y="5273685"/>
            <a:ext cx="1179193" cy="840175"/>
          </a:xfrm>
          <a:prstGeom prst="rect">
            <a:avLst/>
          </a:prstGeom>
          <a:noFill/>
        </p:spPr>
      </p:pic>
      <p:pic>
        <p:nvPicPr>
          <p:cNvPr id="10" name="Picture 5" descr="C:\Users\admin\Desktop\пчеловодство\bee-677330_960_720.png.e0a231f6abfca7e5b685e6737ad98e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04375">
            <a:off x="797230" y="5417701"/>
            <a:ext cx="1179193" cy="840175"/>
          </a:xfrm>
          <a:prstGeom prst="rect">
            <a:avLst/>
          </a:prstGeom>
          <a:noFill/>
        </p:spPr>
      </p:pic>
      <p:pic>
        <p:nvPicPr>
          <p:cNvPr id="3074" name="Picture 2" descr="C:\Users\admin\Desktop\19515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3789040"/>
            <a:ext cx="3413968" cy="202974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 smtClean="0"/>
              <a:t>Пчеловод (пасечник) - специалист по разведению пчел, их содержанию и получению продуктов пчеловодства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Пчеловод- профессионал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Это человек- закончивший профессиональный колледж, получивший среднее специальное образование по специальности пчеловод. </a:t>
            </a:r>
          </a:p>
          <a:p>
            <a:r>
              <a:rPr lang="ru-RU" dirty="0" smtClean="0"/>
              <a:t>Работающий на государственной пасеке,  получающий за свой труд заработную плату.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Пчеловод- любитель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427985" y="2174875"/>
            <a:ext cx="3888431" cy="395128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Это человек- занимающийся пчёлами  дома (на пасеке), ухаживающий за ними, качающий мед, подготавливающий пчёл к зиме и т.д. Любящий своё дело!</a:t>
            </a:r>
          </a:p>
          <a:p>
            <a:r>
              <a:rPr lang="ru-RU" dirty="0" smtClean="0"/>
              <a:t>Пчеловод- любитель имеет дополнительный доход от продажи</a:t>
            </a:r>
          </a:p>
          <a:p>
            <a:pPr>
              <a:buNone/>
            </a:pPr>
            <a:r>
              <a:rPr lang="ru-RU" dirty="0" smtClean="0"/>
              <a:t>       мёда.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4800600"/>
            <a:ext cx="4722912" cy="566738"/>
          </a:xfrm>
        </p:spPr>
        <p:txBody>
          <a:bodyPr/>
          <a:lstStyle/>
          <a:p>
            <a:pPr algn="ctr"/>
            <a:r>
              <a:rPr lang="ru-RU" dirty="0" smtClean="0"/>
              <a:t>Мой папа пчеловод - любитель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71670" y="5286388"/>
            <a:ext cx="5643602" cy="928694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ru-RU" sz="8000" dirty="0" smtClean="0"/>
              <a:t>Мне нравится эта профессия. </a:t>
            </a:r>
          </a:p>
          <a:p>
            <a:pPr algn="ctr"/>
            <a:r>
              <a:rPr lang="ru-RU" sz="8000" dirty="0" smtClean="0"/>
              <a:t>Предлагаю послушать стихотворение про папу «Дружище пчеловод»</a:t>
            </a: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050" name="Picture 2" descr="C:\Users\admin\Desktop\пчеловодство\6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4" cstate="print"/>
          <a:srcRect l="5722" r="5722"/>
          <a:stretch>
            <a:fillRect/>
          </a:stretch>
        </p:blipFill>
        <p:spPr bwMode="auto">
          <a:xfrm>
            <a:off x="2483768" y="620688"/>
            <a:ext cx="5486400" cy="4114800"/>
          </a:xfrm>
          <a:prstGeom prst="rect">
            <a:avLst/>
          </a:prstGeom>
          <a:noFill/>
        </p:spPr>
      </p:pic>
      <p:pic>
        <p:nvPicPr>
          <p:cNvPr id="2055" name="Picture 7" descr="C:\Users\admin\Desktop\пчеловодство\101679391_large_0_88125_49c6f5a6_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0"/>
            <a:ext cx="2448272" cy="2448272"/>
          </a:xfrm>
          <a:prstGeom prst="rect">
            <a:avLst/>
          </a:prstGeom>
          <a:noFill/>
        </p:spPr>
      </p:pic>
      <p:pic>
        <p:nvPicPr>
          <p:cNvPr id="4098" name="Picture 2" descr="C:\Users\admin\Desktop\0_177e80_ac9b4711_ori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857628"/>
            <a:ext cx="2328503" cy="2541290"/>
          </a:xfrm>
          <a:prstGeom prst="rect">
            <a:avLst/>
          </a:prstGeom>
          <a:noFill/>
        </p:spPr>
      </p:pic>
      <p:pic>
        <p:nvPicPr>
          <p:cNvPr id="7" name="0469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" name="0140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395536" y="26064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4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7920880" cy="1143000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Что необходимо для работы пчеловода?</a:t>
            </a:r>
            <a:endParaRPr lang="ru-RU" sz="3600" dirty="0"/>
          </a:p>
        </p:txBody>
      </p:sp>
      <p:pic>
        <p:nvPicPr>
          <p:cNvPr id="4098" name="Picture 2" descr="C:\Users\admin\Desktop\пчеловодство\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100430"/>
            <a:ext cx="5256585" cy="348163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55776" y="4653136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 Защитный костюм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Домик для пчёл (улей)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Рамки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Дымарь</a:t>
            </a:r>
          </a:p>
        </p:txBody>
      </p:sp>
      <p:pic>
        <p:nvPicPr>
          <p:cNvPr id="4100" name="Picture 4" descr="C:\Users\admin\Desktop\пчеловодство\0_9b443_aa86ac0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196752"/>
            <a:ext cx="1160463" cy="1333500"/>
          </a:xfrm>
          <a:prstGeom prst="rect">
            <a:avLst/>
          </a:prstGeom>
          <a:noFill/>
        </p:spPr>
      </p:pic>
      <p:pic>
        <p:nvPicPr>
          <p:cNvPr id="5122" name="Picture 2" descr="C:\Users\admin\Desktop\0_177e80_ac9b4711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221088"/>
            <a:ext cx="2130566" cy="2325266"/>
          </a:xfrm>
          <a:prstGeom prst="rect">
            <a:avLst/>
          </a:prstGeom>
          <a:noFill/>
        </p:spPr>
      </p:pic>
      <p:pic>
        <p:nvPicPr>
          <p:cNvPr id="7" name="Picture 4" descr="C:\Users\admin\Desktop\пчеловодство\0_9b443_aa86ac0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725144"/>
            <a:ext cx="1160463" cy="133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\Desktop\Пасека\DSC_0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394" y="1124744"/>
            <a:ext cx="3491194" cy="525658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67544" y="2708920"/>
            <a:ext cx="31683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/>
              <a:t>Стамеска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Щётка 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Медогонка и другое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</p:txBody>
      </p:sp>
      <p:pic>
        <p:nvPicPr>
          <p:cNvPr id="1026" name="Picture 2" descr="F:\пчеловодство\pchela-animatsionnaya-kartinka-019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-315416"/>
            <a:ext cx="2857500" cy="2857500"/>
          </a:xfrm>
          <a:prstGeom prst="rect">
            <a:avLst/>
          </a:prstGeom>
          <a:noFill/>
        </p:spPr>
      </p:pic>
      <p:pic>
        <p:nvPicPr>
          <p:cNvPr id="1027" name="Picture 3" descr="C:\Users\admin\Desktop\159301c7eb854bf1985e24783e8183b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933056"/>
            <a:ext cx="1711070" cy="256760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55576" y="404664"/>
            <a:ext cx="72869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Что необходимо для работы пчеловода?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466728" cy="13557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/>
              <a:t>Какими  чертами характера должен обладать пчеловод?</a:t>
            </a:r>
            <a:endParaRPr lang="ru-RU" sz="2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4" y="2060848"/>
            <a:ext cx="3024336" cy="406531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dirty="0" smtClean="0"/>
              <a:t>Любовью к пчёлам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/>
              <a:t>Спокойствием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/>
              <a:t>Наблюдательностью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/>
              <a:t>Смелостью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/>
              <a:t>Терпением</a:t>
            </a:r>
          </a:p>
          <a:p>
            <a:endParaRPr lang="ru-RU" sz="2400" dirty="0"/>
          </a:p>
        </p:txBody>
      </p:sp>
      <p:pic>
        <p:nvPicPr>
          <p:cNvPr id="6146" name="Picture 2" descr="C:\Users\admin\Desktop\пчеловодство\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1484784"/>
            <a:ext cx="3657600" cy="2429256"/>
          </a:xfrm>
          <a:prstGeom prst="rect">
            <a:avLst/>
          </a:prstGeom>
          <a:noFill/>
        </p:spPr>
      </p:pic>
      <p:pic>
        <p:nvPicPr>
          <p:cNvPr id="6149" name="Picture 5" descr="C:\Users\admin\Desktop\пчеловодство\pchela-animatsionnaya-kartinka-018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725144"/>
            <a:ext cx="4438650" cy="1771650"/>
          </a:xfrm>
          <a:prstGeom prst="rect">
            <a:avLst/>
          </a:prstGeom>
          <a:noFill/>
        </p:spPr>
      </p:pic>
      <p:pic>
        <p:nvPicPr>
          <p:cNvPr id="6150" name="Picture 6" descr="C:\Users\admin\Desktop\пчеловодство\101679391_large_0_88125_49c6f5a6_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3861048"/>
            <a:ext cx="1524000" cy="1524000"/>
          </a:xfrm>
          <a:prstGeom prst="rect">
            <a:avLst/>
          </a:prstGeom>
          <a:noFill/>
        </p:spPr>
      </p:pic>
      <p:pic>
        <p:nvPicPr>
          <p:cNvPr id="10" name="Picture 6" descr="C:\Users\admin\Desktop\пчеловодство\101679391_large_0_88125_49c6f5a6_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869160"/>
            <a:ext cx="1524000" cy="1524000"/>
          </a:xfrm>
          <a:prstGeom prst="rect">
            <a:avLst/>
          </a:prstGeom>
          <a:noFill/>
        </p:spPr>
      </p:pic>
      <p:pic>
        <p:nvPicPr>
          <p:cNvPr id="11" name="Picture 6" descr="C:\Users\admin\Desktop\пчеловодство\101679391_large_0_88125_49c6f5a6_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356992"/>
            <a:ext cx="1524000" cy="1524000"/>
          </a:xfrm>
          <a:prstGeom prst="rect">
            <a:avLst/>
          </a:prstGeom>
          <a:noFill/>
        </p:spPr>
      </p:pic>
      <p:pic>
        <p:nvPicPr>
          <p:cNvPr id="9" name="Picture 6" descr="C:\Users\admin\Desktop\пчеловодство\101679391_large_0_88125_49c6f5a6_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0"/>
            <a:ext cx="1524000" cy="1524000"/>
          </a:xfrm>
          <a:prstGeom prst="rect">
            <a:avLst/>
          </a:prstGeom>
          <a:noFill/>
        </p:spPr>
      </p:pic>
      <p:pic>
        <p:nvPicPr>
          <p:cNvPr id="12" name="Picture 6" descr="C:\Users\admin\Desktop\пчеловодство\101679391_large_0_88125_49c6f5a6_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0"/>
            <a:ext cx="1524000" cy="152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Плюсы и минусы в профессии пчеловода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плюсы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Денежный доход  от продажи мёда</a:t>
            </a:r>
          </a:p>
          <a:p>
            <a:r>
              <a:rPr lang="ru-RU" dirty="0" smtClean="0"/>
              <a:t> Всегда есть мёд</a:t>
            </a:r>
          </a:p>
          <a:p>
            <a:r>
              <a:rPr lang="ru-RU" dirty="0" smtClean="0"/>
              <a:t>Работа на чистом воздухе</a:t>
            </a:r>
          </a:p>
          <a:p>
            <a:r>
              <a:rPr lang="ru-RU" dirty="0" smtClean="0"/>
              <a:t>Общение с природой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/>
              <a:t>минусы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 smtClean="0"/>
              <a:t>Физическая нагрузка</a:t>
            </a:r>
          </a:p>
          <a:p>
            <a:r>
              <a:rPr lang="ru-RU" dirty="0" smtClean="0"/>
              <a:t>Работа в защитном костюме</a:t>
            </a:r>
          </a:p>
          <a:p>
            <a:r>
              <a:rPr lang="ru-RU" dirty="0" smtClean="0"/>
              <a:t>Укусы пчёл</a:t>
            </a:r>
            <a:endParaRPr lang="ru-RU" dirty="0"/>
          </a:p>
        </p:txBody>
      </p:sp>
      <p:pic>
        <p:nvPicPr>
          <p:cNvPr id="7172" name="Picture 4" descr="C:\Users\admin\Desktop\kisspng-honeycomb-stock-photography-food-jar-5b21ec07599c16.72194524152894976736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725144"/>
            <a:ext cx="3191068" cy="1772816"/>
          </a:xfrm>
          <a:prstGeom prst="rect">
            <a:avLst/>
          </a:prstGeom>
          <a:noFill/>
        </p:spPr>
      </p:pic>
      <p:pic>
        <p:nvPicPr>
          <p:cNvPr id="7174" name="Picture 6" descr="C:\Users\admin\Desktop\пчеловодство\0_9b443_aa86ac0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437112"/>
            <a:ext cx="1097799" cy="1261492"/>
          </a:xfrm>
          <a:prstGeom prst="rect">
            <a:avLst/>
          </a:prstGeom>
          <a:noFill/>
        </p:spPr>
      </p:pic>
      <p:pic>
        <p:nvPicPr>
          <p:cNvPr id="7175" name="Picture 7" descr="C:\Users\admin\Desktop\25966cd60e740e572726aee858e9db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3573016"/>
            <a:ext cx="1025805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/>
              <a:t>Вывод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124744"/>
            <a:ext cx="8543956" cy="5328592"/>
          </a:xfrm>
        </p:spPr>
        <p:txBody>
          <a:bodyPr>
            <a:normAutofit/>
          </a:bodyPr>
          <a:lstStyle/>
          <a:p>
            <a:r>
              <a:rPr lang="ru-RU" dirty="0" smtClean="0"/>
              <a:t> После окончания школы смогу заняться пчеловодством. В нашей семье есть такая возможность. Главное желание и старание. </a:t>
            </a:r>
          </a:p>
          <a:p>
            <a:r>
              <a:rPr lang="ru-RU" dirty="0" smtClean="0"/>
              <a:t>Эта профессия приносит доход, потому что продукт пчеловодства пользуется спросом у человека -это мёд, прополис, воск.</a:t>
            </a:r>
          </a:p>
          <a:p>
            <a:endParaRPr lang="ru-RU" dirty="0" smtClean="0"/>
          </a:p>
          <a:p>
            <a:r>
              <a:rPr lang="ru-RU" dirty="0" smtClean="0"/>
              <a:t>Хоть эта профессия не является престижной ,  но зато ей можно заниматься не только профессионалам, но и любителям.</a:t>
            </a:r>
            <a:endParaRPr lang="ru-RU" dirty="0"/>
          </a:p>
        </p:txBody>
      </p:sp>
      <p:pic>
        <p:nvPicPr>
          <p:cNvPr id="2052" name="Picture 4" descr="C:\Users\admin\Desktop\0_177e80_ac9b4711_ori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645024"/>
            <a:ext cx="1272844" cy="13891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пчеловодство\0c1a657f6e78d57be70d4dadf2096aa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1714488"/>
            <a:ext cx="4318248" cy="467810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20688"/>
            <a:ext cx="6781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457200" y="785795"/>
            <a:ext cx="7758138" cy="114300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Пчёлы и соты 3 </a:t>
            </a:r>
            <a:r>
              <a:rPr kumimoji="0" lang="ru-RU" sz="1400" b="0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hlinkClick r:id="rId2"/>
              </a:rPr>
              <a:t>http://img-fotki.yandex.ru/get/9062/134091466.182/0_f93c7_560fe346_S</a:t>
            </a:r>
            <a:r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Фон 1 </a:t>
            </a:r>
            <a:r>
              <a:rPr kumimoji="0" lang="ru-RU" sz="1400" b="0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hlinkClick r:id="rId3"/>
              </a:rPr>
              <a:t>http://img-fotki.yandex.ru/get/6839/134091466.197/0_ffa50_aa4d86be_S</a:t>
            </a:r>
            <a:r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Соты с подсолнухом </a:t>
            </a:r>
            <a:r>
              <a:rPr kumimoji="0" lang="ru-RU" sz="1400" b="0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hlinkClick r:id="rId4"/>
              </a:rPr>
              <a:t>http://img-fotki.yandex.ru/get/9497/134091466.181/0_f9382_663fd30f_S</a:t>
            </a:r>
            <a:r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Весёлая пчёлка </a:t>
            </a:r>
            <a:r>
              <a:rPr kumimoji="0" lang="ru-RU" sz="1400" b="0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hlinkClick r:id="rId5"/>
              </a:rPr>
              <a:t>http://img-fotki.yandex.ru/get/9748/134091466.12d/0_e32e4_ca8e0f49_S</a:t>
            </a:r>
            <a:r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14290"/>
            <a:ext cx="7686700" cy="642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Интернет источники: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pSp>
        <p:nvGrpSpPr>
          <p:cNvPr id="4" name="Группа 6"/>
          <p:cNvGrpSpPr/>
          <p:nvPr/>
        </p:nvGrpSpPr>
        <p:grpSpPr>
          <a:xfrm>
            <a:off x="285720" y="1928802"/>
            <a:ext cx="8429685" cy="4572032"/>
            <a:chOff x="607488" y="1344094"/>
            <a:chExt cx="7925326" cy="5189402"/>
          </a:xfrm>
        </p:grpSpPr>
        <p:grpSp>
          <p:nvGrpSpPr>
            <p:cNvPr id="5" name="Группа 1"/>
            <p:cNvGrpSpPr>
              <a:grpSpLocks/>
            </p:cNvGrpSpPr>
            <p:nvPr/>
          </p:nvGrpSpPr>
          <p:grpSpPr bwMode="auto">
            <a:xfrm>
              <a:off x="607488" y="1344094"/>
              <a:ext cx="7925326" cy="4527418"/>
              <a:chOff x="607288" y="-815361"/>
              <a:chExt cx="7925152" cy="5659512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607288" y="-815361"/>
                <a:ext cx="7925152" cy="44480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ru-RU" dirty="0">
                    <a:solidFill>
                      <a:prstClr val="black"/>
                    </a:solidFill>
                    <a:latin typeface="Monotype Corsiva" pitchFamily="66" charset="0"/>
                  </a:rPr>
                  <a:t>Вы можете использовать </a:t>
                </a:r>
              </a:p>
              <a:p>
                <a:pPr algn="ctr">
                  <a:defRPr/>
                </a:pPr>
                <a:r>
                  <a:rPr lang="ru-RU" dirty="0">
                    <a:solidFill>
                      <a:prstClr val="black"/>
                    </a:solidFill>
                    <a:latin typeface="Monotype Corsiva" pitchFamily="66" charset="0"/>
                  </a:rPr>
                  <a:t>данное оформление </a:t>
                </a:r>
              </a:p>
              <a:p>
                <a:pPr algn="ctr">
                  <a:defRPr/>
                </a:pPr>
                <a:r>
                  <a:rPr lang="ru-RU" dirty="0">
                    <a:solidFill>
                      <a:prstClr val="black"/>
                    </a:solidFill>
                    <a:latin typeface="Monotype Corsiva" pitchFamily="66" charset="0"/>
                  </a:rPr>
                  <a:t>для создания своих презентаций, </a:t>
                </a:r>
              </a:p>
              <a:p>
                <a:pPr algn="ctr">
                  <a:defRPr/>
                </a:pPr>
                <a:r>
                  <a:rPr lang="ru-RU" dirty="0">
                    <a:solidFill>
                      <a:prstClr val="black"/>
                    </a:solidFill>
                    <a:latin typeface="Monotype Corsiva" pitchFamily="66" charset="0"/>
                  </a:rPr>
                  <a:t>но в своей презентации вы должны указать </a:t>
                </a:r>
              </a:p>
              <a:p>
                <a:pPr algn="ctr">
                  <a:defRPr/>
                </a:pPr>
                <a:r>
                  <a:rPr lang="ru-RU" dirty="0">
                    <a:solidFill>
                      <a:prstClr val="black"/>
                    </a:solidFill>
                    <a:latin typeface="Monotype Corsiva" pitchFamily="66" charset="0"/>
                  </a:rPr>
                  <a:t>источник шаблона: </a:t>
                </a:r>
              </a:p>
              <a:p>
                <a:pPr algn="ctr">
                  <a:defRPr/>
                </a:pPr>
                <a:endParaRPr lang="ru-RU" sz="800" dirty="0">
                  <a:solidFill>
                    <a:prstClr val="black"/>
                  </a:solidFill>
                  <a:latin typeface="Monotype Corsiva" pitchFamily="66" charset="0"/>
                </a:endParaRPr>
              </a:p>
              <a:p>
                <a:pPr algn="ctr">
                  <a:defRPr/>
                </a:pPr>
                <a:r>
                  <a:rPr lang="ru-RU" dirty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onotype Corsiva" pitchFamily="66" charset="0"/>
                  </a:rPr>
                  <a:t>Фокина Лидия Петровна</a:t>
                </a:r>
              </a:p>
              <a:p>
                <a:pPr algn="ctr">
                  <a:defRPr/>
                </a:pPr>
                <a:r>
                  <a:rPr lang="ru-RU" dirty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onotype Corsiva" pitchFamily="66" charset="0"/>
                  </a:rPr>
                  <a:t>учитель начальных классов</a:t>
                </a:r>
              </a:p>
              <a:p>
                <a:pPr algn="ctr">
                  <a:defRPr/>
                </a:pPr>
                <a:r>
                  <a:rPr lang="ru-RU" dirty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onotype Corsiva" pitchFamily="66" charset="0"/>
                  </a:rPr>
                  <a:t>МКОУ «СОШ ст. Евсино»</a:t>
                </a:r>
              </a:p>
              <a:p>
                <a:pPr algn="ctr">
                  <a:defRPr/>
                </a:pPr>
                <a:r>
                  <a:rPr lang="ru-RU" dirty="0" err="1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onotype Corsiva" pitchFamily="66" charset="0"/>
                  </a:rPr>
                  <a:t>Искитимского</a:t>
                </a:r>
                <a:r>
                  <a:rPr lang="ru-RU" dirty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onotype Corsiva" pitchFamily="66" charset="0"/>
                  </a:rPr>
                  <a:t> района</a:t>
                </a:r>
              </a:p>
              <a:p>
                <a:pPr algn="ctr">
                  <a:defRPr/>
                </a:pPr>
                <a:r>
                  <a:rPr lang="ru-RU" dirty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onotype Corsiva" pitchFamily="66" charset="0"/>
                  </a:rPr>
                  <a:t>Новосибирской области</a:t>
                </a:r>
                <a:endParaRPr lang="ru-RU" dirty="0">
                  <a:solidFill>
                    <a:srgbClr val="C00000"/>
                  </a:solidFill>
                </a:endParaRPr>
              </a:p>
            </p:txBody>
          </p:sp>
          <p:sp>
            <p:nvSpPr>
              <p:cNvPr id="8" name="Прямоугольник 3"/>
              <p:cNvSpPr>
                <a:spLocks noChangeArrowheads="1"/>
              </p:cNvSpPr>
              <p:nvPr/>
            </p:nvSpPr>
            <p:spPr bwMode="auto">
              <a:xfrm>
                <a:off x="2699547" y="4196516"/>
                <a:ext cx="3628503" cy="6476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000" b="1" dirty="0">
                    <a:solidFill>
                      <a:prstClr val="black"/>
                    </a:solidFill>
                    <a:latin typeface="Monotype Corsiva" pitchFamily="66" charset="0"/>
                  </a:rPr>
                  <a:t>Сайт </a:t>
                </a:r>
                <a:r>
                  <a:rPr lang="en-US" sz="2000" b="1" dirty="0">
                    <a:solidFill>
                      <a:prstClr val="black"/>
                    </a:solidFill>
                    <a:latin typeface="Monotype Corsiva" pitchFamily="66" charset="0"/>
                    <a:hlinkClick r:id="rId6"/>
                  </a:rPr>
                  <a:t>http://linda6035.ucoz.ru/</a:t>
                </a:r>
                <a:r>
                  <a:rPr lang="ru-RU" sz="2000" b="1" dirty="0">
                    <a:solidFill>
                      <a:prstClr val="black"/>
                    </a:solidFill>
                    <a:latin typeface="Monotype Corsiva" pitchFamily="66" charset="0"/>
                  </a:rPr>
                  <a:t>    </a:t>
                </a:r>
                <a:r>
                  <a:rPr lang="ru-RU" sz="2000" b="1" i="1" dirty="0">
                    <a:solidFill>
                      <a:prstClr val="black"/>
                    </a:solidFill>
                    <a:latin typeface="Monotype Corsiva" pitchFamily="66" charset="0"/>
                  </a:rPr>
                  <a:t>  </a:t>
                </a:r>
                <a:endParaRPr lang="ru-RU" sz="2000" b="1" dirty="0">
                  <a:solidFill>
                    <a:prstClr val="black"/>
                  </a:solidFill>
                  <a:latin typeface="Monotype Corsiva" pitchFamily="66" charset="0"/>
                </a:endParaRPr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2411760" y="6093296"/>
              <a:ext cx="5844539" cy="4402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>
                  <a:solidFill>
                    <a:srgbClr val="C00000"/>
                  </a:solidFill>
                </a:rPr>
                <a:t>СПАСИБО АВТОРАМ ФОНОВ И КАРТИНОК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699</TotalTime>
  <Words>363</Words>
  <Application>Microsoft Office PowerPoint</Application>
  <PresentationFormat>Экран (4:3)</PresentationFormat>
  <Paragraphs>70</Paragraphs>
  <Slides>11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Профессия пчеловод (исследовательская работа)  </vt:lpstr>
      <vt:lpstr>Кем я хочу стать, когда закончу школу?</vt:lpstr>
      <vt:lpstr>Пчеловод (пасечник) - специалист по разведению пчел, их содержанию и получению продуктов пчеловодства</vt:lpstr>
      <vt:lpstr>Мой папа пчеловод - любитель</vt:lpstr>
      <vt:lpstr>Что необходимо для работы пчеловода?</vt:lpstr>
      <vt:lpstr>Слайд 6</vt:lpstr>
      <vt:lpstr>Какими  чертами характера должен обладать пчеловод?</vt:lpstr>
      <vt:lpstr>Плюсы и минусы в профессии пчеловода</vt:lpstr>
      <vt:lpstr>Вывод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Елена</cp:lastModifiedBy>
  <cp:revision>94</cp:revision>
  <dcterms:created xsi:type="dcterms:W3CDTF">2014-09-19T16:09:14Z</dcterms:created>
  <dcterms:modified xsi:type="dcterms:W3CDTF">2026-01-25T01:14:39Z</dcterms:modified>
</cp:coreProperties>
</file>