
<file path=[Content_Types].xml><?xml version="1.0" encoding="utf-8"?>
<Types xmlns="http://schemas.openxmlformats.org/package/2006/content-types">
  <Default Extension="jpeg" ContentType="image/jpeg"/>
  <Default Extension="JPG" ContentType="image/.jp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80" r:id="rId3"/>
    <p:sldId id="281" r:id="rId4"/>
    <p:sldId id="282" r:id="rId5"/>
    <p:sldId id="283" r:id="rId6"/>
    <p:sldId id="284" r:id="rId7"/>
    <p:sldId id="291" r:id="rId8"/>
    <p:sldId id="285" r:id="rId9"/>
    <p:sldId id="286" r:id="rId10"/>
    <p:sldId id="287" r:id="rId11"/>
    <p:sldId id="288" r:id="rId12"/>
    <p:sldId id="289" r:id="rId13"/>
    <p:sldId id="29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652" autoAdjust="0"/>
    <p:restoredTop sz="95050" autoAdjust="0"/>
  </p:normalViewPr>
  <p:slideViewPr>
    <p:cSldViewPr>
      <p:cViewPr>
        <p:scale>
          <a:sx n="58" d="100"/>
          <a:sy n="58" d="100"/>
        </p:scale>
        <p:origin x="-1930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5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104865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4865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9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59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0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0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1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1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8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04862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3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3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3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3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9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048640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1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048642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3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44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5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0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0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0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58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8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7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8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04864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5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1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7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18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04861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2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1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2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07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0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60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55871-FC2E-4F1C-9A67-4304A73B8103}" type="datetimeFigureOut">
              <a:rPr lang="ru-RU" smtClean="0"/>
            </a:fld>
            <a:endParaRPr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97AD6-2309-4E5A-9886-180E32B2DEE7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GIF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GIF"/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TextBox 6"/>
          <p:cNvSpPr txBox="1"/>
          <p:nvPr/>
        </p:nvSpPr>
        <p:spPr>
          <a:xfrm>
            <a:off x="251520" y="1023113"/>
            <a:ext cx="830097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–класс  </a:t>
            </a:r>
            <a:endParaRPr lang="ru-RU" sz="3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«Красота зимы» </a:t>
            </a:r>
            <a:endParaRPr lang="ru-RU" sz="5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исполнения- рисование «по мятой бумаге</a:t>
            </a:r>
            <a:r>
              <a:rPr lang="ru-RU" sz="28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28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85" name="TextBox 7"/>
          <p:cNvSpPr txBox="1"/>
          <p:nvPr/>
        </p:nvSpPr>
        <p:spPr>
          <a:xfrm>
            <a:off x="2643174" y="3286124"/>
            <a:ext cx="623074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педагог дополнительного образования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Корзникова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Михайловна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 ДО ЦТР город Реж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4065538"/>
            <a:ext cx="9144000" cy="279246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 descr="C:\Users\korzn\Desktop\snwflks-9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52"/>
            <a:ext cx="9144000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Прямоугольник 3"/>
          <p:cNvSpPr/>
          <p:nvPr/>
        </p:nvSpPr>
        <p:spPr>
          <a:xfrm>
            <a:off x="899592" y="764704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" indent="0">
              <a:buNone/>
            </a:pP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48587" name="Прямоугольник 1"/>
          <p:cNvSpPr/>
          <p:nvPr/>
        </p:nvSpPr>
        <p:spPr>
          <a:xfrm>
            <a:off x="357158" y="285728"/>
            <a:ext cx="864096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красивое время года.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Зимние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картины дышат чистотой, в них много простора. Сугробы подчеркивают на пейзажах контрастные объекты. </a:t>
            </a:r>
            <a:endParaRPr lang="ru-RU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зимних пейзажах особенное место занимают ветки деревьев. </a:t>
            </a:r>
            <a:endParaRPr lang="ru-RU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Покрытые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инеем, они создают удивительные картины.</a:t>
            </a:r>
            <a:b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Зимние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пейзажи, природа зимой - это всегда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вдохновляло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художников. 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korzn\Desktop\snwflks-6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28604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2097155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1371394"/>
            <a:ext cx="7572428" cy="5486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57158" y="142852"/>
            <a:ext cx="8501122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Снег кружится, снег ложится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—Снег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Снег! Снег!</a:t>
            </a:r>
            <a:b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Рады снегу зверь и птица И, конечно, человек...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С.Михалков «Белые стихи»)</a:t>
            </a:r>
            <a:endParaRPr lang="ru-RU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korzn\Desktop\snwflks-4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60" y="214290"/>
            <a:ext cx="3008298" cy="3008298"/>
          </a:xfrm>
          <a:prstGeom prst="rect">
            <a:avLst/>
          </a:prstGeom>
          <a:noFill/>
        </p:spPr>
      </p:pic>
      <p:pic>
        <p:nvPicPr>
          <p:cNvPr id="4099" name="Picture 3" descr="C:\Users\korzn\Desktop\snwflks-46 (1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3643314"/>
            <a:ext cx="2151042" cy="21510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2097157" name="Содержимое 3" descr="0b662ad36f3bt.jpg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214422"/>
            <a:ext cx="8001056" cy="53955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48588" name="Прямоугольник 3"/>
          <p:cNvSpPr/>
          <p:nvPr/>
        </p:nvSpPr>
        <p:spPr>
          <a:xfrm>
            <a:off x="214282" y="0"/>
            <a:ext cx="8929718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ru-RU" sz="24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Улицей гуляет Дедушка Мороз, иней рассыпает по ветвям берез;</a:t>
            </a:r>
            <a:br>
              <a:rPr kumimoji="0" lang="ru-RU" sz="24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Ходит бородою белою </a:t>
            </a:r>
            <a:r>
              <a:rPr kumimoji="0" lang="ru-RU" sz="24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трясет,</a:t>
            </a:r>
            <a:r>
              <a:rPr kumimoji="0" lang="ru-RU" sz="2400" i="1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400" i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</a:t>
            </a:r>
            <a:r>
              <a:rPr kumimoji="0" lang="ru-RU" sz="2400" i="1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опает</a:t>
            </a:r>
            <a:r>
              <a:rPr kumimoji="0" lang="ru-RU" sz="24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4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ногою, </a:t>
            </a:r>
            <a:r>
              <a:rPr kumimoji="0" lang="ru-RU" sz="24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только </a:t>
            </a:r>
            <a:r>
              <a:rPr kumimoji="0" lang="ru-RU" sz="240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треск идет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.... </a:t>
            </a:r>
            <a:r>
              <a:rPr lang="ru-RU" sz="2400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</a:t>
            </a:r>
            <a:r>
              <a:rPr lang="ru-RU" sz="2400" i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С. Дрожжин «Улицей гуляет дедушка мороз»)</a:t>
            </a:r>
            <a:endParaRPr kumimoji="0" lang="ru-RU" sz="2400" i="1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3" name="Picture 3" descr="C:\Users\korzn\Desktop\snwflks-7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642918"/>
            <a:ext cx="3071834" cy="23038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Прямоугольник 3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Мне приснились 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Морозы, Мне 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приснилась Зима –</a:t>
            </a:r>
            <a:b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Ледяные березы ,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голубые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дома…(С.Козлов «Мне приснились морозы»</a:t>
            </a:r>
            <a:endParaRPr kumimoji="0" lang="ru-RU" sz="2400" i="1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korzn\Desktop\1920x1200-px-forest-house-landscape-nature-snow-trees-winter-10394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1214422"/>
            <a:ext cx="8229657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korzn\Desktop\snwflks-1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9501222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TextBox 1"/>
          <p:cNvSpPr txBox="1"/>
          <p:nvPr/>
        </p:nvSpPr>
        <p:spPr>
          <a:xfrm>
            <a:off x="428596" y="571480"/>
            <a:ext cx="442915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Скажите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вы когда-нибудь слышали о рисунках на мятой бумаге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Оказывается, это очень просто и невероятно интересно! 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нужны для этого всего-навсего краски и тонкая бумага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Рисунки на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мятой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бумаге интересны и неповторимы.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korzn\Desktop\scale_120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428604"/>
            <a:ext cx="4000528" cy="55013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TextBox 1"/>
          <p:cNvSpPr txBox="1"/>
          <p:nvPr/>
        </p:nvSpPr>
        <p:spPr>
          <a:xfrm>
            <a:off x="357158" y="85762"/>
            <a:ext cx="4572032" cy="6772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Причем 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еще и необычный эффект получается. </a:t>
            </a:r>
            <a:r>
              <a:rPr lang="ru-RU" sz="2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имитация трещинок. </a:t>
            </a:r>
            <a:endParaRPr lang="ru-RU" sz="27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будто картина нарисована несколько веков назад и краска на ней потрескалась</a:t>
            </a:r>
            <a:r>
              <a:rPr lang="ru-RU" sz="2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</a:t>
            </a:r>
            <a:r>
              <a:rPr lang="ru-RU" sz="2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такой технике мы попробуем нарисовать зимний пейзаж</a:t>
            </a:r>
            <a:r>
              <a:rPr lang="ru-RU" sz="2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Для работы нам понадобятся: акварельные краски, кисточки, листок писчей бумаги и </a:t>
            </a:r>
            <a:r>
              <a:rPr lang="ru-RU" sz="27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гуашь. </a:t>
            </a:r>
            <a:endParaRPr lang="ru-RU" sz="27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korzn\Desktop\2419af6d5c458279e16a789aa6f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428736"/>
            <a:ext cx="4192619" cy="4214842"/>
          </a:xfrm>
          <a:prstGeom prst="rect">
            <a:avLst/>
          </a:prstGeom>
          <a:noFill/>
        </p:spPr>
      </p:pic>
      <p:pic>
        <p:nvPicPr>
          <p:cNvPr id="2051" name="Picture 3" descr="C:\Users\korzn\Desktop\snwflks-9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-500090"/>
            <a:ext cx="3619524" cy="27146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TextBox 2"/>
          <p:cNvSpPr txBox="1"/>
          <p:nvPr/>
        </p:nvSpPr>
        <p:spPr>
          <a:xfrm>
            <a:off x="2000232" y="357166"/>
            <a:ext cx="6000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Берем акварель.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 бумаги, закрашиваем  зимними холодными цветами.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354437" y="431589"/>
            <a:ext cx="4863753" cy="6715172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Прямоугольник 1"/>
          <p:cNvSpPr/>
          <p:nvPr/>
        </p:nvSpPr>
        <p:spPr>
          <a:xfrm>
            <a:off x="500034" y="214290"/>
            <a:ext cx="8429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i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2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Лист комкаем, не даем краске просохнуть.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комкаем, а не складываем. Но аккуратно, чтобы он не порвался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атем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азглаживаем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 на столе ладошками.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1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206408" y="651056"/>
            <a:ext cx="4945496" cy="6786610"/>
          </a:xfrm>
          <a:prstGeom prst="rect">
            <a:avLst/>
          </a:prstGeo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027021" y="401815"/>
            <a:ext cx="5304272" cy="7072362"/>
          </a:xfrm>
          <a:prstGeom prst="rect">
            <a:avLst/>
          </a:prstGeom>
        </p:spPr>
      </p:pic>
      <p:sp>
        <p:nvSpPr>
          <p:cNvPr id="1048594" name="TextBox 4"/>
          <p:cNvSpPr txBox="1"/>
          <p:nvPr/>
        </p:nvSpPr>
        <p:spPr>
          <a:xfrm>
            <a:off x="555687" y="214290"/>
            <a:ext cx="85883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3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Намечаем композицию.  Прорисовываем стволы черной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коричневой гуашью,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толстые ветки на деревьях 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3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4981" y="261915"/>
            <a:ext cx="5286412" cy="7048549"/>
          </a:xfrm>
          <a:prstGeom prst="rect">
            <a:avLst/>
          </a:prstGeom>
        </p:spPr>
      </p:pic>
      <p:sp>
        <p:nvSpPr>
          <p:cNvPr id="1048595" name="TextBox 4"/>
          <p:cNvSpPr txBox="1"/>
          <p:nvPr/>
        </p:nvSpPr>
        <p:spPr>
          <a:xfrm>
            <a:off x="857224" y="214290"/>
            <a:ext cx="72142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4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Тонкой кисточкой рисуем маленькие веточки.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Делаем деревья  объёмными.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Рисунок 1"/>
          <p:cNvPicPr>
            <a:picLocks noChangeAspect="1"/>
          </p:cNvPicPr>
          <p:nvPr/>
        </p:nvPicPr>
        <p:blipFill rotWithShape="1">
          <a:blip r:embed="rId2" cstate="print"/>
          <a:srcRect l="3800" t="4851" r="9400" b="3800"/>
          <a:stretch>
            <a:fillRect/>
          </a:stretch>
        </p:blipFill>
        <p:spPr>
          <a:xfrm rot="5400000">
            <a:off x="1874745" y="303118"/>
            <a:ext cx="5394507" cy="72866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48596" name="TextBox 4"/>
          <p:cNvSpPr txBox="1"/>
          <p:nvPr/>
        </p:nvSpPr>
        <p:spPr>
          <a:xfrm>
            <a:off x="1000100" y="357166"/>
            <a:ext cx="784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5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Рисуем белой гуашью снег на деревьях и сугробы. 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готова! Желаю Вам творческих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успехов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1944</Words>
  <Application>WPS Presentation</Application>
  <PresentationFormat>Экран (4:3)</PresentationFormat>
  <Paragraphs>44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Arial</vt:lpstr>
      <vt:lpstr>SimSun</vt:lpstr>
      <vt:lpstr>Wingdings</vt:lpstr>
      <vt:lpstr>Times New Roman</vt:lpstr>
      <vt:lpstr>Microsoft YaHei</vt:lpstr>
      <vt:lpstr>Arial Unicode MS</vt:lpstr>
      <vt:lpstr>Calibri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Антонина</dc:creator>
  <cp:lastModifiedBy>korzn</cp:lastModifiedBy>
  <cp:revision>6</cp:revision>
  <dcterms:created xsi:type="dcterms:W3CDTF">2014-10-25T21:22:00Z</dcterms:created>
  <dcterms:modified xsi:type="dcterms:W3CDTF">2022-04-12T17:45:29Z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50373BC049544E3BA972714F9BE009A9</vt:lpwstr>
  </property>
  <property fmtid="{D5CDD505-2E9C-101B-9397-08002B2CF9AE}" pid="3" name="KSOProductBuildVer">
    <vt:lpwstr>1049-11.2.0.11074</vt:lpwstr>
  </property>
</Properties>
</file>