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72801" y="3933056"/>
            <a:ext cx="7171199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/>
              <a:t>Занятие 9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Практическая </a:t>
            </a:r>
            <a:r>
              <a:rPr lang="ru-RU" sz="3600" dirty="0" smtClean="0"/>
              <a:t>экология</a:t>
            </a:r>
            <a:br>
              <a:rPr lang="ru-RU" sz="3600" dirty="0" smtClean="0"/>
            </a:br>
            <a:r>
              <a:rPr lang="ru-RU" sz="3600" dirty="0" smtClean="0"/>
              <a:t>2 класс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20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2411760" y="476672"/>
            <a:ext cx="6400800" cy="3474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7200" b="1" i="1" dirty="0" smtClean="0">
                <a:solidFill>
                  <a:schemeClr val="bg2">
                    <a:lumMod val="25000"/>
                  </a:schemeClr>
                </a:solidFill>
              </a:rPr>
              <a:t>Какая вода нужна человеку</a:t>
            </a:r>
            <a:endParaRPr lang="ru-RU" sz="72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CD40C4C-0843-41FF-B8D3-57E2F3AAAE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r="9292"/>
          <a:stretch/>
        </p:blipFill>
        <p:spPr>
          <a:xfrm>
            <a:off x="479771" y="836712"/>
            <a:ext cx="2277538" cy="33477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16016" y="5373216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Феоктистова Л.Д., </a:t>
            </a:r>
            <a:br>
              <a:rPr lang="ru-RU" dirty="0"/>
            </a:br>
            <a:r>
              <a:rPr lang="ru-RU" dirty="0"/>
              <a:t>учитель начальных классов</a:t>
            </a:r>
            <a:br>
              <a:rPr lang="ru-RU" dirty="0"/>
            </a:br>
            <a:r>
              <a:rPr lang="ru-RU" dirty="0"/>
              <a:t> МАОУ «Гимназия №76  </a:t>
            </a:r>
            <a:r>
              <a:rPr lang="ru-RU" dirty="0" err="1"/>
              <a:t>г.Челябинска</a:t>
            </a:r>
            <a:r>
              <a:rPr lang="ru-RU" dirty="0"/>
              <a:t>» </a:t>
            </a:r>
          </a:p>
        </p:txBody>
      </p:sp>
    </p:spTree>
    <p:extLst>
      <p:ext uri="{BB962C8B-B14F-4D97-AF65-F5344CB8AC3E}">
        <p14:creationId xmlns:p14="http://schemas.microsoft.com/office/powerpoint/2010/main" val="86103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Повторение 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23528" y="1196752"/>
            <a:ext cx="8496944" cy="5184576"/>
          </a:xfrm>
        </p:spPr>
        <p:txBody>
          <a:bodyPr>
            <a:normAutofit/>
          </a:bodyPr>
          <a:lstStyle/>
          <a:p>
            <a:r>
              <a:rPr lang="ru-RU" sz="4800" dirty="0" smtClean="0"/>
              <a:t>Назови главное свойство воды.</a:t>
            </a:r>
          </a:p>
          <a:p>
            <a:r>
              <a:rPr lang="ru-RU" sz="4800" dirty="0" smtClean="0"/>
              <a:t>Какие ещё свойства воды нам известны?</a:t>
            </a:r>
          </a:p>
          <a:p>
            <a:r>
              <a:rPr lang="ru-RU" sz="4800" dirty="0" smtClean="0"/>
              <a:t>Что мы выяснили о воде на прошлом занятии?</a:t>
            </a:r>
            <a:endParaRPr lang="ru-RU" sz="4800" dirty="0"/>
          </a:p>
        </p:txBody>
      </p:sp>
      <p:sp>
        <p:nvSpPr>
          <p:cNvPr id="7" name="AutoShape 6" descr="C:\Users\%D0%9B%D0%B0%D1%80%D0%B8%D1%81%D0%B0\Downloads\i (1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C:\Users\%D0%9B%D0%B0%D1%80%D0%B8%D1%81%D0%B0\Downloads\i (1)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C:\Users\%D0%9B%D0%B0%D1%80%D0%B8%D1%81%D0%B0\Downloads\i (1)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3" descr="C:\Users\%D0%9B%D0%B0%D1%80%D0%B8%D1%81%D0%B0\Downloads\i (2).web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21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52928" cy="1143000"/>
          </a:xfrm>
        </p:spPr>
        <p:txBody>
          <a:bodyPr/>
          <a:lstStyle/>
          <a:p>
            <a:pPr algn="l"/>
            <a:r>
              <a:rPr lang="ru-RU" dirty="0" smtClean="0"/>
              <a:t>Работа с учебником с.22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6871136" cy="33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509120"/>
            <a:ext cx="6659378" cy="167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072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512511" cy="1143000"/>
          </a:xfrm>
        </p:spPr>
        <p:txBody>
          <a:bodyPr/>
          <a:lstStyle/>
          <a:p>
            <a:pPr algn="ctr"/>
            <a:r>
              <a:rPr lang="ru-RU" dirty="0" smtClean="0"/>
              <a:t>Рабочий лист</a:t>
            </a:r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412776"/>
            <a:ext cx="902581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27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64" y="332656"/>
            <a:ext cx="8639722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64" y="3789040"/>
            <a:ext cx="8809236" cy="15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097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Рабочий лист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144000" cy="143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146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280920" cy="442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052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Рабочий лист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8776022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975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064896" cy="478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0938"/>
            <a:ext cx="2135051" cy="203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40938"/>
            <a:ext cx="4176464" cy="2116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60" y="3053406"/>
            <a:ext cx="4223348" cy="3006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418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80920" cy="1143000"/>
          </a:xfrm>
        </p:spPr>
        <p:txBody>
          <a:bodyPr/>
          <a:lstStyle/>
          <a:p>
            <a:pPr algn="l"/>
            <a:r>
              <a:rPr lang="ru-RU" dirty="0" smtClean="0"/>
              <a:t>Какие выводы сделаем?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28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6512511" cy="1143000"/>
          </a:xfrm>
        </p:spPr>
        <p:txBody>
          <a:bodyPr/>
          <a:lstStyle/>
          <a:p>
            <a:r>
              <a:rPr lang="ru-RU" dirty="0" smtClean="0"/>
              <a:t>Домашнее задание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85720" y="1214422"/>
            <a:ext cx="8143932" cy="347472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С.22-23,ответить на вопросы викторины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15182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124</TotalTime>
  <Words>51</Words>
  <Application>Microsoft Office PowerPoint</Application>
  <PresentationFormat>Экран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Занятие 9  Практическая экология 2 класс  </vt:lpstr>
      <vt:lpstr>Повторение </vt:lpstr>
      <vt:lpstr>Работа с учебником с.22</vt:lpstr>
      <vt:lpstr>Рабочий лист</vt:lpstr>
      <vt:lpstr>Презентация PowerPoint</vt:lpstr>
      <vt:lpstr>Рабочий лист</vt:lpstr>
      <vt:lpstr>Презентация PowerPoint</vt:lpstr>
      <vt:lpstr>Рабочий лист</vt:lpstr>
      <vt:lpstr>Презентация PowerPoint</vt:lpstr>
      <vt:lpstr>Какие выводы сделаем?</vt:lpstr>
      <vt:lpstr>Домашнее задание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Занятие 9  Практическая экология  </dc:title>
  <dc:creator>Лариса</dc:creator>
  <cp:lastModifiedBy>Лариса</cp:lastModifiedBy>
  <cp:revision>11</cp:revision>
  <dcterms:created xsi:type="dcterms:W3CDTF">2025-12-01T16:11:30Z</dcterms:created>
  <dcterms:modified xsi:type="dcterms:W3CDTF">2026-08-31T06:43:09Z</dcterms:modified>
</cp:coreProperties>
</file>