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58" r:id="rId2"/>
    <p:sldId id="259" r:id="rId3"/>
    <p:sldId id="260" r:id="rId4"/>
    <p:sldId id="261" r:id="rId5"/>
    <p:sldId id="262" r:id="rId6"/>
    <p:sldId id="275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9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39" autoAdjust="0"/>
    <p:restoredTop sz="94660"/>
  </p:normalViewPr>
  <p:slideViewPr>
    <p:cSldViewPr>
      <p:cViewPr varScale="1">
        <p:scale>
          <a:sx n="69" d="100"/>
          <a:sy n="69" d="100"/>
        </p:scale>
        <p:origin x="-13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4F396-C48D-4CF8-8251-5A24559D2D37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F1B95-E7D1-4F39-BEDA-EFC27C9CC1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547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F1B95-E7D1-4F39-BEDA-EFC27C9CC1C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248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F1B95-E7D1-4F39-BEDA-EFC27C9CC1C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375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130C82B-AC6F-469A-AE21-6F16C872E02A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0F38C4-E9BE-4C72-840C-C805BD9B9B1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692696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>
                <a:solidFill>
                  <a:schemeClr val="accent3">
                    <a:lumMod val="75000"/>
                  </a:schemeClr>
                </a:solidFill>
              </a:rPr>
              <a:t>Классная работа.</a:t>
            </a:r>
            <a:endParaRPr lang="ru-RU" sz="35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3068960"/>
            <a:ext cx="7056784" cy="1440160"/>
          </a:xfrm>
        </p:spPr>
        <p:txBody>
          <a:bodyPr>
            <a:normAutofit/>
          </a:bodyPr>
          <a:lstStyle/>
          <a:p>
            <a:pPr algn="l"/>
            <a:r>
              <a:rPr lang="ru-RU" sz="2500" dirty="0" smtClean="0">
                <a:solidFill>
                  <a:schemeClr val="bg2">
                    <a:lumMod val="75000"/>
                  </a:schemeClr>
                </a:solidFill>
              </a:rPr>
              <a:t>Тема: Свойства степеней с натуральным показателем.</a:t>
            </a:r>
            <a:endParaRPr lang="ru-RU" sz="25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7086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467600" cy="908720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>
                <a:solidFill>
                  <a:schemeClr val="accent3">
                    <a:lumMod val="75000"/>
                  </a:schemeClr>
                </a:solidFill>
              </a:rPr>
              <a:t>Устные задания.</a:t>
            </a:r>
            <a:endParaRPr lang="ru-RU" sz="35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1484784"/>
            <a:ext cx="1872208" cy="633670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2348880"/>
            <a:ext cx="1185732" cy="1368152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4077072"/>
            <a:ext cx="2199520" cy="576065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1556792"/>
            <a:ext cx="2029317" cy="72008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2852936"/>
            <a:ext cx="2327168" cy="648072"/>
          </a:xfrm>
          <a:prstGeom prst="rect">
            <a:avLst/>
          </a:prstGeom>
          <a:noFill/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4077071"/>
            <a:ext cx="2376264" cy="615033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1304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1514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1724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933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90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>
                <a:solidFill>
                  <a:schemeClr val="accent3">
                    <a:lumMod val="75000"/>
                  </a:schemeClr>
                </a:solidFill>
              </a:rPr>
              <a:t>Найдите  ошибки.</a:t>
            </a:r>
            <a:endParaRPr lang="ru-RU" sz="35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1844824"/>
            <a:ext cx="6389073" cy="576064"/>
          </a:xfrm>
          <a:prstGeom prst="rect">
            <a:avLst/>
          </a:prstGeom>
          <a:noFill/>
        </p:spPr>
      </p:pic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3501008"/>
            <a:ext cx="6552728" cy="504056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3" y="2636912"/>
            <a:ext cx="5976664" cy="564320"/>
          </a:xfrm>
          <a:prstGeom prst="rect">
            <a:avLst/>
          </a:prstGeom>
          <a:noFill/>
        </p:spPr>
      </p:pic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4293096"/>
            <a:ext cx="6120680" cy="5587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407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1008112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solidFill>
                  <a:schemeClr val="accent3">
                    <a:lumMod val="75000"/>
                  </a:schemeClr>
                </a:solidFill>
              </a:rPr>
              <a:t>Найдите Х, если:</a:t>
            </a:r>
            <a:endParaRPr lang="ru-RU" sz="35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1700808"/>
            <a:ext cx="2592289" cy="687112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1700808"/>
            <a:ext cx="4104456" cy="6946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337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965245" cy="120248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340768"/>
            <a:ext cx="6196405" cy="431029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Опять я слышу голоса</a:t>
            </a:r>
          </a:p>
          <a:p>
            <a:r>
              <a:rPr lang="ru-RU" dirty="0" smtClean="0"/>
              <a:t>Зверья, зовущего на помощь,</a:t>
            </a:r>
          </a:p>
          <a:p>
            <a:r>
              <a:rPr lang="ru-RU" dirty="0" smtClean="0"/>
              <a:t>Мечущегося меж камней</a:t>
            </a:r>
          </a:p>
          <a:p>
            <a:r>
              <a:rPr lang="ru-RU" dirty="0" smtClean="0"/>
              <a:t>В капкане бедствия лесного.</a:t>
            </a:r>
          </a:p>
          <a:p>
            <a:r>
              <a:rPr lang="ru-RU" dirty="0" smtClean="0"/>
              <a:t>В час верной гибели своей</a:t>
            </a:r>
          </a:p>
          <a:p>
            <a:r>
              <a:rPr lang="ru-RU" dirty="0" smtClean="0"/>
              <a:t>Оно мне все простить готово.</a:t>
            </a:r>
          </a:p>
          <a:p>
            <a:r>
              <a:rPr lang="ru-RU" dirty="0" smtClean="0"/>
              <a:t>И порохом пропахший век, </a:t>
            </a:r>
          </a:p>
          <a:p>
            <a:r>
              <a:rPr lang="ru-RU" dirty="0" smtClean="0"/>
              <a:t>И смрадный от бензина ветер.</a:t>
            </a:r>
          </a:p>
          <a:p>
            <a:r>
              <a:rPr lang="ru-RU" dirty="0" smtClean="0"/>
              <a:t>Оно кричит мне: «Человек,</a:t>
            </a:r>
          </a:p>
          <a:p>
            <a:r>
              <a:rPr lang="ru-RU" dirty="0" smtClean="0"/>
              <a:t>Спаси, Ты можешь все на свете!»</a:t>
            </a:r>
          </a:p>
          <a:p>
            <a:endParaRPr lang="ru-RU" dirty="0"/>
          </a:p>
        </p:txBody>
      </p:sp>
      <p:pic>
        <p:nvPicPr>
          <p:cNvPr id="4" name="moj_laskovyj_i_nezhnyj_zver_-_muzyk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03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7486600" cy="554461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Как живёшь?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>
                <a:solidFill>
                  <a:srgbClr val="008000"/>
                </a:solidFill>
              </a:rPr>
              <a:t>Как идёшь?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>
                <a:solidFill>
                  <a:srgbClr val="000099"/>
                </a:solidFill>
              </a:rPr>
              <a:t>Как бежишь?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Ночью спишь как?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>
                <a:solidFill>
                  <a:srgbClr val="FF9933"/>
                </a:solidFill>
              </a:rPr>
              <a:t>Как шалишь?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>
                <a:solidFill>
                  <a:schemeClr val="tx2"/>
                </a:solidFill>
              </a:rPr>
              <a:t>Как за партой сидишь?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84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Кавказская выдра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996" y="2348880"/>
            <a:ext cx="3695228" cy="3557603"/>
          </a:xfrm>
        </p:spPr>
      </p:pic>
    </p:spTree>
    <p:extLst>
      <p:ext uri="{BB962C8B-B14F-4D97-AF65-F5344CB8AC3E}">
        <p14:creationId xmlns:p14="http://schemas.microsoft.com/office/powerpoint/2010/main" val="178477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Европейская норка</a:t>
            </a:r>
            <a:endParaRPr lang="ru-RU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265" y="2119313"/>
            <a:ext cx="4804833" cy="3603625"/>
          </a:xfrm>
        </p:spPr>
      </p:pic>
    </p:spTree>
    <p:extLst>
      <p:ext uri="{BB962C8B-B14F-4D97-AF65-F5344CB8AC3E}">
        <p14:creationId xmlns:p14="http://schemas.microsoft.com/office/powerpoint/2010/main" val="376674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Калан</a:t>
            </a:r>
            <a:br>
              <a:rPr lang="ru-RU" b="1" i="1" dirty="0" smtClean="0"/>
            </a:br>
            <a:endParaRPr lang="ru-RU" b="1" i="1" dirty="0" smtClean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122" y="1628799"/>
            <a:ext cx="4664117" cy="4287715"/>
          </a:xfrm>
        </p:spPr>
      </p:pic>
    </p:spTree>
    <p:extLst>
      <p:ext uri="{BB962C8B-B14F-4D97-AF65-F5344CB8AC3E}">
        <p14:creationId xmlns:p14="http://schemas.microsoft.com/office/powerpoint/2010/main" val="54128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err="1" smtClean="0"/>
              <a:t>Медновский</a:t>
            </a:r>
            <a:r>
              <a:rPr lang="ru-RU" b="1" i="1" dirty="0" smtClean="0"/>
              <a:t>  голубой песец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04" y="2060848"/>
            <a:ext cx="3742803" cy="3742803"/>
          </a:xfrm>
        </p:spPr>
      </p:pic>
    </p:spTree>
    <p:extLst>
      <p:ext uri="{BB962C8B-B14F-4D97-AF65-F5344CB8AC3E}">
        <p14:creationId xmlns:p14="http://schemas.microsoft.com/office/powerpoint/2010/main" val="759099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Амурский горал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132856"/>
            <a:ext cx="3600400" cy="3600400"/>
          </a:xfrm>
        </p:spPr>
      </p:pic>
    </p:spTree>
    <p:extLst>
      <p:ext uri="{BB962C8B-B14F-4D97-AF65-F5344CB8AC3E}">
        <p14:creationId xmlns:p14="http://schemas.microsoft.com/office/powerpoint/2010/main" val="218537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Уссурийский пятнистый олень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3" y="2059237"/>
            <a:ext cx="3602012" cy="3602012"/>
          </a:xfrm>
        </p:spPr>
      </p:pic>
    </p:spTree>
    <p:extLst>
      <p:ext uri="{BB962C8B-B14F-4D97-AF65-F5344CB8AC3E}">
        <p14:creationId xmlns:p14="http://schemas.microsoft.com/office/powerpoint/2010/main" val="72051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Кулан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3" y="1699197"/>
            <a:ext cx="3960440" cy="3960440"/>
          </a:xfrm>
        </p:spPr>
      </p:pic>
    </p:spTree>
    <p:extLst>
      <p:ext uri="{BB962C8B-B14F-4D97-AF65-F5344CB8AC3E}">
        <p14:creationId xmlns:p14="http://schemas.microsoft.com/office/powerpoint/2010/main" val="226816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err="1" smtClean="0"/>
              <a:t>Дзерен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772816"/>
            <a:ext cx="3835003" cy="3835003"/>
          </a:xfrm>
        </p:spPr>
      </p:pic>
    </p:spTree>
    <p:extLst>
      <p:ext uri="{BB962C8B-B14F-4D97-AF65-F5344CB8AC3E}">
        <p14:creationId xmlns:p14="http://schemas.microsoft.com/office/powerpoint/2010/main" val="3802894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Кольчатая нерпа , </a:t>
            </a:r>
            <a:r>
              <a:rPr lang="ru-RU" i="1" dirty="0" smtClean="0"/>
              <a:t>балтийский подвид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869" y="2119313"/>
            <a:ext cx="3603625" cy="3603625"/>
          </a:xfrm>
        </p:spPr>
      </p:pic>
    </p:spTree>
    <p:extLst>
      <p:ext uri="{BB962C8B-B14F-4D97-AF65-F5344CB8AC3E}">
        <p14:creationId xmlns:p14="http://schemas.microsoft.com/office/powerpoint/2010/main" val="296806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Горбач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71" y="2119313"/>
            <a:ext cx="4799220" cy="3603625"/>
          </a:xfrm>
        </p:spPr>
      </p:pic>
    </p:spTree>
    <p:extLst>
      <p:ext uri="{BB962C8B-B14F-4D97-AF65-F5344CB8AC3E}">
        <p14:creationId xmlns:p14="http://schemas.microsoft.com/office/powerpoint/2010/main" val="219465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Нарвал</a:t>
            </a:r>
            <a:endParaRPr lang="ru-RU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680" y="1844824"/>
            <a:ext cx="5054401" cy="3790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333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Обыкновенный тюлень, курильский подвид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869" y="2119313"/>
            <a:ext cx="3603625" cy="3603625"/>
          </a:xfrm>
        </p:spPr>
      </p:pic>
    </p:spTree>
    <p:extLst>
      <p:ext uri="{BB962C8B-B14F-4D97-AF65-F5344CB8AC3E}">
        <p14:creationId xmlns:p14="http://schemas.microsoft.com/office/powerpoint/2010/main" val="172667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7053" y="888592"/>
            <a:ext cx="4383293" cy="626699"/>
          </a:xfrm>
          <a:ex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 i="1" dirty="0" smtClean="0"/>
              <a:t>Домашнее задание.</a:t>
            </a:r>
            <a:endParaRPr lang="ru-RU" b="1" i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2026508" y="2644346"/>
            <a:ext cx="5573078" cy="3345893"/>
          </a:xfrm>
          <a:prstGeom prst="rect">
            <a:avLst/>
          </a:prstGeom>
          <a:ex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indent="0">
              <a:buFontTx/>
              <a:buNone/>
              <a:defRPr/>
            </a:pPr>
            <a:endParaRPr lang="ru-RU" sz="3200" dirty="0" smtClean="0"/>
          </a:p>
          <a:p>
            <a:pPr marL="0" indent="0">
              <a:buFontTx/>
              <a:buNone/>
              <a:defRPr/>
            </a:pPr>
            <a:endParaRPr lang="ru-RU" sz="3200" dirty="0"/>
          </a:p>
        </p:txBody>
      </p:sp>
      <p:pic>
        <p:nvPicPr>
          <p:cNvPr id="5" name="Рисунок 4" descr="C:\Users\HP\Desktop\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62" y="5016843"/>
            <a:ext cx="1907346" cy="15895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431" y="391886"/>
            <a:ext cx="3503220" cy="21019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6188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836712"/>
            <a:ext cx="592854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/>
              <a:t>Как это страшно – умиранье рода,</a:t>
            </a:r>
          </a:p>
          <a:p>
            <a:r>
              <a:rPr lang="ru-RU" sz="2400" b="1" i="1" dirty="0" smtClean="0"/>
              <a:t>Всех поголовно, всех до одного, </a:t>
            </a:r>
          </a:p>
          <a:p>
            <a:r>
              <a:rPr lang="ru-RU" sz="2400" b="1" i="1" dirty="0" smtClean="0"/>
              <a:t>Когда опустошенная природа</a:t>
            </a:r>
          </a:p>
          <a:p>
            <a:r>
              <a:rPr lang="ru-RU" sz="2400" b="1" i="1" dirty="0" smtClean="0"/>
              <a:t>Уже не в силах сделать ничего.</a:t>
            </a:r>
          </a:p>
          <a:p>
            <a:r>
              <a:rPr lang="ru-RU" sz="2400" b="1" i="1" dirty="0" smtClean="0"/>
              <a:t>И поползет проказа запустенья.</a:t>
            </a:r>
          </a:p>
          <a:p>
            <a:r>
              <a:rPr lang="ru-RU" sz="2400" b="1" i="1" dirty="0" smtClean="0"/>
              <a:t>И пересохнут ниточки воды.</a:t>
            </a:r>
          </a:p>
          <a:p>
            <a:r>
              <a:rPr lang="ru-RU" sz="2400" b="1" i="1" dirty="0" smtClean="0"/>
              <a:t>И птицы вымрут.</a:t>
            </a:r>
          </a:p>
          <a:p>
            <a:r>
              <a:rPr lang="ru-RU" sz="2400" b="1" i="1" dirty="0" smtClean="0"/>
              <a:t>И падут растенья.</a:t>
            </a:r>
          </a:p>
          <a:p>
            <a:r>
              <a:rPr lang="ru-RU" sz="2400" b="1" i="1" dirty="0" smtClean="0"/>
              <a:t>И зверь не обойдет своей беды.</a:t>
            </a:r>
          </a:p>
          <a:p>
            <a:r>
              <a:rPr lang="ru-RU" sz="2400" b="1" i="1" dirty="0" smtClean="0"/>
              <a:t>И сколько тут корысти не ищи ты,</a:t>
            </a:r>
          </a:p>
          <a:p>
            <a:r>
              <a:rPr lang="ru-RU" sz="2400" b="1" i="1" dirty="0" smtClean="0"/>
              <a:t>Какой ты отговоркой ни владей, </a:t>
            </a:r>
          </a:p>
          <a:p>
            <a:r>
              <a:rPr lang="ru-RU" sz="2400" b="1" i="1" dirty="0" smtClean="0"/>
              <a:t>Земля защиты требует. Защиты.</a:t>
            </a:r>
          </a:p>
          <a:p>
            <a:r>
              <a:rPr lang="ru-RU" sz="2400" b="1" i="1" dirty="0" smtClean="0"/>
              <a:t>Она спасенья просит у людей.</a:t>
            </a:r>
          </a:p>
          <a:p>
            <a:pPr algn="r"/>
            <a:r>
              <a:rPr lang="ru-RU" sz="2400" b="1" i="1" dirty="0" smtClean="0"/>
              <a:t>( С. </a:t>
            </a:r>
            <a:r>
              <a:rPr lang="ru-RU" sz="2400" b="1" i="1" dirty="0" err="1" smtClean="0"/>
              <a:t>Островой</a:t>
            </a:r>
            <a:r>
              <a:rPr lang="ru-RU" sz="2400" b="1" i="1" dirty="0" smtClean="0"/>
              <a:t>, « Красная книга »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323959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2111523" y="2148840"/>
            <a:ext cx="4037013" cy="3085783"/>
          </a:xfrm>
          <a:prstGeom prst="rect">
            <a:avLst/>
          </a:prstGeom>
          <a:ex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indent="0">
              <a:buFontTx/>
              <a:buNone/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431" y="391886"/>
            <a:ext cx="3503220" cy="21019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HP\Desktop\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62" y="4551844"/>
            <a:ext cx="2582474" cy="20545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402022" y="2797518"/>
            <a:ext cx="3477812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dirty="0">
                <a:ln w="28575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charset="0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5400" dirty="0">
                <a:ln w="28575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charset="0"/>
                <a:cs typeface="Arial" charset="0"/>
              </a:rPr>
              <a:t>за работу!</a:t>
            </a:r>
          </a:p>
        </p:txBody>
      </p:sp>
    </p:spTree>
    <p:extLst>
      <p:ext uri="{BB962C8B-B14F-4D97-AF65-F5344CB8AC3E}">
        <p14:creationId xmlns:p14="http://schemas.microsoft.com/office/powerpoint/2010/main" val="124161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128</TotalTime>
  <Words>201</Words>
  <Application>Microsoft Office PowerPoint</Application>
  <PresentationFormat>Экран (4:3)</PresentationFormat>
  <Paragraphs>48</Paragraphs>
  <Slides>21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Кнопка</vt:lpstr>
      <vt:lpstr>Классная работа.</vt:lpstr>
      <vt:lpstr>Устные задания.</vt:lpstr>
      <vt:lpstr>Найдите  ошибки.</vt:lpstr>
      <vt:lpstr>Найдите Х, если:</vt:lpstr>
      <vt:lpstr>Презентация PowerPoint</vt:lpstr>
      <vt:lpstr>Как живёшь?  Как идёшь?  Как бежишь?  Ночью спишь как?  Как шалишь?  Как за партой сидишь?</vt:lpstr>
      <vt:lpstr>Кавказская выдра</vt:lpstr>
      <vt:lpstr>Европейская норка</vt:lpstr>
      <vt:lpstr>Калан </vt:lpstr>
      <vt:lpstr>Медновский  голубой песец</vt:lpstr>
      <vt:lpstr>Амурский горал</vt:lpstr>
      <vt:lpstr>Уссурийский пятнистый олень</vt:lpstr>
      <vt:lpstr>Кулан</vt:lpstr>
      <vt:lpstr>Дзерен</vt:lpstr>
      <vt:lpstr>Кольчатая нерпа , балтийский подвид</vt:lpstr>
      <vt:lpstr>Горбач</vt:lpstr>
      <vt:lpstr>Нарвал</vt:lpstr>
      <vt:lpstr>Обыкновенный тюлень, курильский подвид</vt:lpstr>
      <vt:lpstr>Домашнее задание.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Классная работа:</dc:title>
  <dc:creator>М.видео</dc:creator>
  <cp:lastModifiedBy>М.видео</cp:lastModifiedBy>
  <cp:revision>10</cp:revision>
  <dcterms:created xsi:type="dcterms:W3CDTF">2016-11-27T12:57:52Z</dcterms:created>
  <dcterms:modified xsi:type="dcterms:W3CDTF">2016-11-27T16:09:01Z</dcterms:modified>
</cp:coreProperties>
</file>