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5" r:id="rId6"/>
    <p:sldId id="264" r:id="rId7"/>
    <p:sldId id="267" r:id="rId8"/>
    <p:sldId id="263" r:id="rId9"/>
    <p:sldId id="266" r:id="rId10"/>
    <p:sldId id="261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765" autoAdjust="0"/>
    <p:restoredTop sz="94660"/>
  </p:normalViewPr>
  <p:slideViewPr>
    <p:cSldViewPr>
      <p:cViewPr>
        <p:scale>
          <a:sx n="66" d="100"/>
          <a:sy n="66" d="100"/>
        </p:scale>
        <p:origin x="-145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CEFC5D-FB22-4182-AADB-DAE632879A6D}" type="doc">
      <dgm:prSet loTypeId="urn:microsoft.com/office/officeart/2005/8/layout/lProcess3" loCatId="process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D51E906E-0092-4C75-B9D8-FBA4758FE921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1)</a:t>
          </a:r>
          <a:endParaRPr lang="ru-RU" dirty="0">
            <a:solidFill>
              <a:schemeClr val="tx1"/>
            </a:solidFill>
          </a:endParaRPr>
        </a:p>
      </dgm:t>
    </dgm:pt>
    <dgm:pt modelId="{10759FBB-9647-49D6-BC57-9538B716F65C}" type="parTrans" cxnId="{A9D24532-39A7-4188-842E-CBB3995DBDE8}">
      <dgm:prSet/>
      <dgm:spPr/>
      <dgm:t>
        <a:bodyPr/>
        <a:lstStyle/>
        <a:p>
          <a:endParaRPr lang="ru-RU"/>
        </a:p>
      </dgm:t>
    </dgm:pt>
    <dgm:pt modelId="{CF005912-4B0A-472C-9FD1-998B4C9C772F}" type="sibTrans" cxnId="{A9D24532-39A7-4188-842E-CBB3995DBDE8}">
      <dgm:prSet/>
      <dgm:spPr/>
      <dgm:t>
        <a:bodyPr/>
        <a:lstStyle/>
        <a:p>
          <a:endParaRPr lang="ru-RU"/>
        </a:p>
      </dgm:t>
    </dgm:pt>
    <dgm:pt modelId="{B1601404-7D4B-4F53-9E07-D7FAB277AED1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2)</a:t>
          </a:r>
          <a:endParaRPr lang="ru-RU" dirty="0">
            <a:solidFill>
              <a:schemeClr val="tx1"/>
            </a:solidFill>
          </a:endParaRPr>
        </a:p>
      </dgm:t>
    </dgm:pt>
    <dgm:pt modelId="{F23925E9-6331-4A97-A826-18B9760666E5}" type="parTrans" cxnId="{8BCC7E4F-5215-4E6B-B598-A3279BD71F6A}">
      <dgm:prSet/>
      <dgm:spPr/>
      <dgm:t>
        <a:bodyPr/>
        <a:lstStyle/>
        <a:p>
          <a:endParaRPr lang="ru-RU"/>
        </a:p>
      </dgm:t>
    </dgm:pt>
    <dgm:pt modelId="{51A55549-CD17-4921-BEA2-61FCA585CB98}" type="sibTrans" cxnId="{8BCC7E4F-5215-4E6B-B598-A3279BD71F6A}">
      <dgm:prSet/>
      <dgm:spPr/>
      <dgm:t>
        <a:bodyPr/>
        <a:lstStyle/>
        <a:p>
          <a:endParaRPr lang="ru-RU"/>
        </a:p>
      </dgm:t>
    </dgm:pt>
    <dgm:pt modelId="{B878D792-AD37-4F31-8247-6D2D36115DD4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Опрос среди детей и взрослых с.Оленек</a:t>
          </a:r>
        </a:p>
      </dgm:t>
    </dgm:pt>
    <dgm:pt modelId="{C17B436D-DB75-40E6-AAF9-15B425AF43D2}" type="parTrans" cxnId="{03463019-56EF-4EDC-A4AA-67785011938B}">
      <dgm:prSet/>
      <dgm:spPr/>
      <dgm:t>
        <a:bodyPr/>
        <a:lstStyle/>
        <a:p>
          <a:endParaRPr lang="ru-RU"/>
        </a:p>
      </dgm:t>
    </dgm:pt>
    <dgm:pt modelId="{F9326358-DA66-4438-BD53-053130D6BFE7}" type="sibTrans" cxnId="{03463019-56EF-4EDC-A4AA-67785011938B}">
      <dgm:prSet/>
      <dgm:spPr/>
      <dgm:t>
        <a:bodyPr/>
        <a:lstStyle/>
        <a:p>
          <a:endParaRPr lang="ru-RU"/>
        </a:p>
      </dgm:t>
    </dgm:pt>
    <dgm:pt modelId="{087C308C-BC8E-457E-9E6C-9A78564EE808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План посадки саженцев</a:t>
          </a:r>
        </a:p>
      </dgm:t>
    </dgm:pt>
    <dgm:pt modelId="{5B883313-9499-4918-BB15-1B7224D974AD}" type="parTrans" cxnId="{20FF8132-6BDB-4E01-B571-32574EA6BD97}">
      <dgm:prSet/>
      <dgm:spPr/>
      <dgm:t>
        <a:bodyPr/>
        <a:lstStyle/>
        <a:p>
          <a:endParaRPr lang="ru-RU"/>
        </a:p>
      </dgm:t>
    </dgm:pt>
    <dgm:pt modelId="{150F7E2E-4729-4582-A3F9-80EAB08E814B}" type="sibTrans" cxnId="{20FF8132-6BDB-4E01-B571-32574EA6BD97}">
      <dgm:prSet/>
      <dgm:spPr/>
      <dgm:t>
        <a:bodyPr/>
        <a:lstStyle/>
        <a:p>
          <a:endParaRPr lang="ru-RU"/>
        </a:p>
      </dgm:t>
    </dgm:pt>
    <dgm:pt modelId="{DA20071B-8AFF-47F5-B396-39526633DD03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Поиск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заженцев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на сайтах, смета</a:t>
          </a:r>
        </a:p>
      </dgm:t>
    </dgm:pt>
    <dgm:pt modelId="{2820A74D-9743-4471-997B-E2BA06DA8600}" type="parTrans" cxnId="{7168C372-FD90-4B57-A181-748E32FC32E0}">
      <dgm:prSet/>
      <dgm:spPr/>
      <dgm:t>
        <a:bodyPr/>
        <a:lstStyle/>
        <a:p>
          <a:endParaRPr lang="ru-RU"/>
        </a:p>
      </dgm:t>
    </dgm:pt>
    <dgm:pt modelId="{FA8DE1C9-F4AC-4931-8EDE-1BD672704201}" type="sibTrans" cxnId="{7168C372-FD90-4B57-A181-748E32FC32E0}">
      <dgm:prSet/>
      <dgm:spPr/>
      <dgm:t>
        <a:bodyPr/>
        <a:lstStyle/>
        <a:p>
          <a:endParaRPr lang="ru-RU"/>
        </a:p>
      </dgm:t>
    </dgm:pt>
    <dgm:pt modelId="{52BC39C8-08FD-412A-91A4-0416BE52167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3)</a:t>
          </a:r>
          <a:endParaRPr lang="ru-RU" dirty="0">
            <a:solidFill>
              <a:schemeClr val="tx1"/>
            </a:solidFill>
          </a:endParaRPr>
        </a:p>
      </dgm:t>
    </dgm:pt>
    <dgm:pt modelId="{34305E31-FFBC-442A-98C5-24F9AEE52696}" type="sibTrans" cxnId="{10705AE5-D590-45BF-B7EC-32549E2DE348}">
      <dgm:prSet/>
      <dgm:spPr/>
      <dgm:t>
        <a:bodyPr/>
        <a:lstStyle/>
        <a:p>
          <a:endParaRPr lang="ru-RU"/>
        </a:p>
      </dgm:t>
    </dgm:pt>
    <dgm:pt modelId="{4E00639C-7C3E-45B5-8622-EEC6F3A19E4C}" type="parTrans" cxnId="{10705AE5-D590-45BF-B7EC-32549E2DE348}">
      <dgm:prSet/>
      <dgm:spPr/>
      <dgm:t>
        <a:bodyPr/>
        <a:lstStyle/>
        <a:p>
          <a:endParaRPr lang="ru-RU"/>
        </a:p>
      </dgm:t>
    </dgm:pt>
    <dgm:pt modelId="{7F6CF276-A968-4A19-A03C-B7D6B082CC68}" type="pres">
      <dgm:prSet presAssocID="{DFCEFC5D-FB22-4182-AADB-DAE632879A6D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AB76633-872D-4FC3-AFBB-80A76A52E598}" type="pres">
      <dgm:prSet presAssocID="{D51E906E-0092-4C75-B9D8-FBA4758FE921}" presName="horFlow" presStyleCnt="0"/>
      <dgm:spPr/>
    </dgm:pt>
    <dgm:pt modelId="{B8746CF9-E0E9-4396-835D-3E08C6E9EA66}" type="pres">
      <dgm:prSet presAssocID="{D51E906E-0092-4C75-B9D8-FBA4758FE921}" presName="bigChev" presStyleLbl="node1" presStyleIdx="0" presStyleCnt="3"/>
      <dgm:spPr/>
      <dgm:t>
        <a:bodyPr/>
        <a:lstStyle/>
        <a:p>
          <a:endParaRPr lang="ru-RU"/>
        </a:p>
      </dgm:t>
    </dgm:pt>
    <dgm:pt modelId="{88B34717-BC9B-4E74-B676-ED0959DC2935}" type="pres">
      <dgm:prSet presAssocID="{C17B436D-DB75-40E6-AAF9-15B425AF43D2}" presName="parTrans" presStyleCnt="0"/>
      <dgm:spPr/>
    </dgm:pt>
    <dgm:pt modelId="{4CC5523E-0161-4F9D-9B64-24BE170E55B8}" type="pres">
      <dgm:prSet presAssocID="{B878D792-AD37-4F31-8247-6D2D36115DD4}" presName="node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365FAB-A9D7-4B65-B373-A9FDF43002CE}" type="pres">
      <dgm:prSet presAssocID="{D51E906E-0092-4C75-B9D8-FBA4758FE921}" presName="vSp" presStyleCnt="0"/>
      <dgm:spPr/>
    </dgm:pt>
    <dgm:pt modelId="{E52FA616-84F3-47DD-B098-08210B0A5722}" type="pres">
      <dgm:prSet presAssocID="{B1601404-7D4B-4F53-9E07-D7FAB277AED1}" presName="horFlow" presStyleCnt="0"/>
      <dgm:spPr/>
    </dgm:pt>
    <dgm:pt modelId="{78A2B443-3FCD-4F89-8658-B82D5A934115}" type="pres">
      <dgm:prSet presAssocID="{B1601404-7D4B-4F53-9E07-D7FAB277AED1}" presName="bigChev" presStyleLbl="node1" presStyleIdx="1" presStyleCnt="3" custLinFactNeighborX="-7718" custLinFactNeighborY="651"/>
      <dgm:spPr/>
      <dgm:t>
        <a:bodyPr/>
        <a:lstStyle/>
        <a:p>
          <a:endParaRPr lang="ru-RU"/>
        </a:p>
      </dgm:t>
    </dgm:pt>
    <dgm:pt modelId="{69EFEAA8-54D7-49FB-A2C8-A996C9FAB489}" type="pres">
      <dgm:prSet presAssocID="{5B883313-9499-4918-BB15-1B7224D974AD}" presName="parTrans" presStyleCnt="0"/>
      <dgm:spPr/>
    </dgm:pt>
    <dgm:pt modelId="{D0E6CE7B-DC73-4C2A-9BB9-F20B51ADED86}" type="pres">
      <dgm:prSet presAssocID="{087C308C-BC8E-457E-9E6C-9A78564EE808}" presName="node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188449-91EA-460D-BD71-5F911D65EBA1}" type="pres">
      <dgm:prSet presAssocID="{B1601404-7D4B-4F53-9E07-D7FAB277AED1}" presName="vSp" presStyleCnt="0"/>
      <dgm:spPr/>
    </dgm:pt>
    <dgm:pt modelId="{A4CA2F8A-BF43-4C82-AB25-60E78FEEA6B0}" type="pres">
      <dgm:prSet presAssocID="{52BC39C8-08FD-412A-91A4-0416BE521673}" presName="horFlow" presStyleCnt="0"/>
      <dgm:spPr/>
    </dgm:pt>
    <dgm:pt modelId="{CDC0CBE4-A1A5-40EA-B48D-73DFFF18C419}" type="pres">
      <dgm:prSet presAssocID="{52BC39C8-08FD-412A-91A4-0416BE521673}" presName="bigChev" presStyleLbl="node1" presStyleIdx="2" presStyleCnt="3"/>
      <dgm:spPr/>
      <dgm:t>
        <a:bodyPr/>
        <a:lstStyle/>
        <a:p>
          <a:endParaRPr lang="ru-RU"/>
        </a:p>
      </dgm:t>
    </dgm:pt>
    <dgm:pt modelId="{5AAFCECE-134D-4C3F-9AE3-D33E85F068B0}" type="pres">
      <dgm:prSet presAssocID="{2820A74D-9743-4471-997B-E2BA06DA8600}" presName="parTrans" presStyleCnt="0"/>
      <dgm:spPr/>
    </dgm:pt>
    <dgm:pt modelId="{BAAB0806-488D-4367-AE10-113F6DB999A1}" type="pres">
      <dgm:prSet presAssocID="{DA20071B-8AFF-47F5-B396-39526633DD03}" presName="node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36A5431-8E51-41BE-8F12-DE8120BF82B4}" type="presOf" srcId="{087C308C-BC8E-457E-9E6C-9A78564EE808}" destId="{D0E6CE7B-DC73-4C2A-9BB9-F20B51ADED86}" srcOrd="0" destOrd="0" presId="urn:microsoft.com/office/officeart/2005/8/layout/lProcess3"/>
    <dgm:cxn modelId="{ED5C8BB3-9A09-4995-8196-112F3E30DFBC}" type="presOf" srcId="{B878D792-AD37-4F31-8247-6D2D36115DD4}" destId="{4CC5523E-0161-4F9D-9B64-24BE170E55B8}" srcOrd="0" destOrd="0" presId="urn:microsoft.com/office/officeart/2005/8/layout/lProcess3"/>
    <dgm:cxn modelId="{2867EB1E-6C33-411B-9268-E72062CD5B35}" type="presOf" srcId="{52BC39C8-08FD-412A-91A4-0416BE521673}" destId="{CDC0CBE4-A1A5-40EA-B48D-73DFFF18C419}" srcOrd="0" destOrd="0" presId="urn:microsoft.com/office/officeart/2005/8/layout/lProcess3"/>
    <dgm:cxn modelId="{7BC99D11-8E56-404A-96BD-1C85F1A6C318}" type="presOf" srcId="{B1601404-7D4B-4F53-9E07-D7FAB277AED1}" destId="{78A2B443-3FCD-4F89-8658-B82D5A934115}" srcOrd="0" destOrd="0" presId="urn:microsoft.com/office/officeart/2005/8/layout/lProcess3"/>
    <dgm:cxn modelId="{C1A7DE65-E473-4347-9BAE-FF6E1B4DF321}" type="presOf" srcId="{DA20071B-8AFF-47F5-B396-39526633DD03}" destId="{BAAB0806-488D-4367-AE10-113F6DB999A1}" srcOrd="0" destOrd="0" presId="urn:microsoft.com/office/officeart/2005/8/layout/lProcess3"/>
    <dgm:cxn modelId="{03463019-56EF-4EDC-A4AA-67785011938B}" srcId="{D51E906E-0092-4C75-B9D8-FBA4758FE921}" destId="{B878D792-AD37-4F31-8247-6D2D36115DD4}" srcOrd="0" destOrd="0" parTransId="{C17B436D-DB75-40E6-AAF9-15B425AF43D2}" sibTransId="{F9326358-DA66-4438-BD53-053130D6BFE7}"/>
    <dgm:cxn modelId="{10705AE5-D590-45BF-B7EC-32549E2DE348}" srcId="{DFCEFC5D-FB22-4182-AADB-DAE632879A6D}" destId="{52BC39C8-08FD-412A-91A4-0416BE521673}" srcOrd="2" destOrd="0" parTransId="{4E00639C-7C3E-45B5-8622-EEC6F3A19E4C}" sibTransId="{34305E31-FFBC-442A-98C5-24F9AEE52696}"/>
    <dgm:cxn modelId="{20FF8132-6BDB-4E01-B571-32574EA6BD97}" srcId="{B1601404-7D4B-4F53-9E07-D7FAB277AED1}" destId="{087C308C-BC8E-457E-9E6C-9A78564EE808}" srcOrd="0" destOrd="0" parTransId="{5B883313-9499-4918-BB15-1B7224D974AD}" sibTransId="{150F7E2E-4729-4582-A3F9-80EAB08E814B}"/>
    <dgm:cxn modelId="{B3C10856-FC68-4E55-983C-E687E0B79A94}" type="presOf" srcId="{DFCEFC5D-FB22-4182-AADB-DAE632879A6D}" destId="{7F6CF276-A968-4A19-A03C-B7D6B082CC68}" srcOrd="0" destOrd="0" presId="urn:microsoft.com/office/officeart/2005/8/layout/lProcess3"/>
    <dgm:cxn modelId="{C566C8EB-831B-4D2A-AC82-AC1A6D04B5D5}" type="presOf" srcId="{D51E906E-0092-4C75-B9D8-FBA4758FE921}" destId="{B8746CF9-E0E9-4396-835D-3E08C6E9EA66}" srcOrd="0" destOrd="0" presId="urn:microsoft.com/office/officeart/2005/8/layout/lProcess3"/>
    <dgm:cxn modelId="{A9D24532-39A7-4188-842E-CBB3995DBDE8}" srcId="{DFCEFC5D-FB22-4182-AADB-DAE632879A6D}" destId="{D51E906E-0092-4C75-B9D8-FBA4758FE921}" srcOrd="0" destOrd="0" parTransId="{10759FBB-9647-49D6-BC57-9538B716F65C}" sibTransId="{CF005912-4B0A-472C-9FD1-998B4C9C772F}"/>
    <dgm:cxn modelId="{7168C372-FD90-4B57-A181-748E32FC32E0}" srcId="{52BC39C8-08FD-412A-91A4-0416BE521673}" destId="{DA20071B-8AFF-47F5-B396-39526633DD03}" srcOrd="0" destOrd="0" parTransId="{2820A74D-9743-4471-997B-E2BA06DA8600}" sibTransId="{FA8DE1C9-F4AC-4931-8EDE-1BD672704201}"/>
    <dgm:cxn modelId="{8BCC7E4F-5215-4E6B-B598-A3279BD71F6A}" srcId="{DFCEFC5D-FB22-4182-AADB-DAE632879A6D}" destId="{B1601404-7D4B-4F53-9E07-D7FAB277AED1}" srcOrd="1" destOrd="0" parTransId="{F23925E9-6331-4A97-A826-18B9760666E5}" sibTransId="{51A55549-CD17-4921-BEA2-61FCA585CB98}"/>
    <dgm:cxn modelId="{A0BDA9FD-EE99-40EC-BE03-68494DC58C9E}" type="presParOf" srcId="{7F6CF276-A968-4A19-A03C-B7D6B082CC68}" destId="{CAB76633-872D-4FC3-AFBB-80A76A52E598}" srcOrd="0" destOrd="0" presId="urn:microsoft.com/office/officeart/2005/8/layout/lProcess3"/>
    <dgm:cxn modelId="{315ACE77-2201-4E10-87BB-7DF6160EA043}" type="presParOf" srcId="{CAB76633-872D-4FC3-AFBB-80A76A52E598}" destId="{B8746CF9-E0E9-4396-835D-3E08C6E9EA66}" srcOrd="0" destOrd="0" presId="urn:microsoft.com/office/officeart/2005/8/layout/lProcess3"/>
    <dgm:cxn modelId="{D6EF5642-17D4-45CD-8723-CB3604AE2D99}" type="presParOf" srcId="{CAB76633-872D-4FC3-AFBB-80A76A52E598}" destId="{88B34717-BC9B-4E74-B676-ED0959DC2935}" srcOrd="1" destOrd="0" presId="urn:microsoft.com/office/officeart/2005/8/layout/lProcess3"/>
    <dgm:cxn modelId="{ADFF59A6-BB56-4DDF-B6DB-6C7E6D1483BA}" type="presParOf" srcId="{CAB76633-872D-4FC3-AFBB-80A76A52E598}" destId="{4CC5523E-0161-4F9D-9B64-24BE170E55B8}" srcOrd="2" destOrd="0" presId="urn:microsoft.com/office/officeart/2005/8/layout/lProcess3"/>
    <dgm:cxn modelId="{0E327EB9-E283-43DC-A778-6E687DF02754}" type="presParOf" srcId="{7F6CF276-A968-4A19-A03C-B7D6B082CC68}" destId="{8A365FAB-A9D7-4B65-B373-A9FDF43002CE}" srcOrd="1" destOrd="0" presId="urn:microsoft.com/office/officeart/2005/8/layout/lProcess3"/>
    <dgm:cxn modelId="{E76A51C6-08F1-44FB-8D1C-E0AE0F79F2B0}" type="presParOf" srcId="{7F6CF276-A968-4A19-A03C-B7D6B082CC68}" destId="{E52FA616-84F3-47DD-B098-08210B0A5722}" srcOrd="2" destOrd="0" presId="urn:microsoft.com/office/officeart/2005/8/layout/lProcess3"/>
    <dgm:cxn modelId="{03DD6D36-1867-4CA5-BF8A-A2583346FCC8}" type="presParOf" srcId="{E52FA616-84F3-47DD-B098-08210B0A5722}" destId="{78A2B443-3FCD-4F89-8658-B82D5A934115}" srcOrd="0" destOrd="0" presId="urn:microsoft.com/office/officeart/2005/8/layout/lProcess3"/>
    <dgm:cxn modelId="{B5972111-7D69-4B2C-80A2-0DD15735B529}" type="presParOf" srcId="{E52FA616-84F3-47DD-B098-08210B0A5722}" destId="{69EFEAA8-54D7-49FB-A2C8-A996C9FAB489}" srcOrd="1" destOrd="0" presId="urn:microsoft.com/office/officeart/2005/8/layout/lProcess3"/>
    <dgm:cxn modelId="{FE05A077-5502-4422-8A1B-40D5F73144BA}" type="presParOf" srcId="{E52FA616-84F3-47DD-B098-08210B0A5722}" destId="{D0E6CE7B-DC73-4C2A-9BB9-F20B51ADED86}" srcOrd="2" destOrd="0" presId="urn:microsoft.com/office/officeart/2005/8/layout/lProcess3"/>
    <dgm:cxn modelId="{DECE181B-574B-425C-96CA-1E2B44A395AB}" type="presParOf" srcId="{7F6CF276-A968-4A19-A03C-B7D6B082CC68}" destId="{CE188449-91EA-460D-BD71-5F911D65EBA1}" srcOrd="3" destOrd="0" presId="urn:microsoft.com/office/officeart/2005/8/layout/lProcess3"/>
    <dgm:cxn modelId="{C74910C4-64A9-4EFC-A460-BDC69F4B6678}" type="presParOf" srcId="{7F6CF276-A968-4A19-A03C-B7D6B082CC68}" destId="{A4CA2F8A-BF43-4C82-AB25-60E78FEEA6B0}" srcOrd="4" destOrd="0" presId="urn:microsoft.com/office/officeart/2005/8/layout/lProcess3"/>
    <dgm:cxn modelId="{ABC4216E-4062-4FC4-8100-7B32D109B96A}" type="presParOf" srcId="{A4CA2F8A-BF43-4C82-AB25-60E78FEEA6B0}" destId="{CDC0CBE4-A1A5-40EA-B48D-73DFFF18C419}" srcOrd="0" destOrd="0" presId="urn:microsoft.com/office/officeart/2005/8/layout/lProcess3"/>
    <dgm:cxn modelId="{990C78BA-8C3F-44CD-A9B7-38E22D8B5AF7}" type="presParOf" srcId="{A4CA2F8A-BF43-4C82-AB25-60E78FEEA6B0}" destId="{5AAFCECE-134D-4C3F-9AE3-D33E85F068B0}" srcOrd="1" destOrd="0" presId="urn:microsoft.com/office/officeart/2005/8/layout/lProcess3"/>
    <dgm:cxn modelId="{A37539BD-1CE3-4D43-AFC6-5F8F225D63F5}" type="presParOf" srcId="{A4CA2F8A-BF43-4C82-AB25-60E78FEEA6B0}" destId="{BAAB0806-488D-4367-AE10-113F6DB999A1}" srcOrd="2" destOrd="0" presId="urn:microsoft.com/office/officeart/2005/8/layout/lProcess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9A84-2235-4ADA-AF8D-D908DB5825F3}" type="datetimeFigureOut">
              <a:rPr lang="ru-RU" smtClean="0"/>
              <a:pPr/>
              <a:t>23.11.2021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7FA4A-2910-4278-A911-005612C6D59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9A84-2235-4ADA-AF8D-D908DB5825F3}" type="datetimeFigureOut">
              <a:rPr lang="ru-RU" smtClean="0"/>
              <a:pPr/>
              <a:t>23.11.2021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7FA4A-2910-4278-A911-005612C6D59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9A84-2235-4ADA-AF8D-D908DB5825F3}" type="datetimeFigureOut">
              <a:rPr lang="ru-RU" smtClean="0"/>
              <a:pPr/>
              <a:t>23.11.2021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7FA4A-2910-4278-A911-005612C6D59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9A84-2235-4ADA-AF8D-D908DB5825F3}" type="datetimeFigureOut">
              <a:rPr lang="ru-RU" smtClean="0"/>
              <a:pPr/>
              <a:t>23.11.2021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7FA4A-2910-4278-A911-005612C6D59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9A84-2235-4ADA-AF8D-D908DB5825F3}" type="datetimeFigureOut">
              <a:rPr lang="ru-RU" smtClean="0"/>
              <a:pPr/>
              <a:t>23.11.2021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7FA4A-2910-4278-A911-005612C6D59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9A84-2235-4ADA-AF8D-D908DB5825F3}" type="datetimeFigureOut">
              <a:rPr lang="ru-RU" smtClean="0"/>
              <a:pPr/>
              <a:t>23.11.2021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7FA4A-2910-4278-A911-005612C6D59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9A84-2235-4ADA-AF8D-D908DB5825F3}" type="datetimeFigureOut">
              <a:rPr lang="ru-RU" smtClean="0"/>
              <a:pPr/>
              <a:t>23.11.2021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7FA4A-2910-4278-A911-005612C6D59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9A84-2235-4ADA-AF8D-D908DB5825F3}" type="datetimeFigureOut">
              <a:rPr lang="ru-RU" smtClean="0"/>
              <a:pPr/>
              <a:t>23.11.2021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7FA4A-2910-4278-A911-005612C6D59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9A84-2235-4ADA-AF8D-D908DB5825F3}" type="datetimeFigureOut">
              <a:rPr lang="ru-RU" smtClean="0"/>
              <a:pPr/>
              <a:t>23.11.2021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7FA4A-2910-4278-A911-005612C6D59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9A84-2235-4ADA-AF8D-D908DB5825F3}" type="datetimeFigureOut">
              <a:rPr lang="ru-RU" smtClean="0"/>
              <a:pPr/>
              <a:t>23.11.2021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7FA4A-2910-4278-A911-005612C6D59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9A84-2235-4ADA-AF8D-D908DB5825F3}" type="datetimeFigureOut">
              <a:rPr lang="ru-RU" smtClean="0"/>
              <a:pPr/>
              <a:t>23.11.2021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7FA4A-2910-4278-A911-005612C6D59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49A84-2235-4ADA-AF8D-D908DB5825F3}" type="datetimeFigureOut">
              <a:rPr lang="ru-RU" smtClean="0"/>
              <a:pPr/>
              <a:t>23.11.2021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7FA4A-2910-4278-A911-005612C6D59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Pictures\фон на презентацию\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144"/>
            <a:ext cx="9144000" cy="687628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00100" y="0"/>
            <a:ext cx="75243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Республика Саха (Якутия)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МБУ ДО Центр дополнительного образования детей</a:t>
            </a:r>
          </a:p>
          <a:p>
            <a:pPr algn="ctr"/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Оленекский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эвенкийский национальный район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1357298"/>
            <a:ext cx="914400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571472" y="1285860"/>
            <a:ext cx="7858148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Районная научная конференция- конкурс молодых исследователей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«Шаг в будущее –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Инникигэ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хардыы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Тема доклада:</a:t>
            </a:r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Социальный проект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Фруктово</a:t>
            </a:r>
            <a:r>
              <a:rPr lang="ru-RU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ягодный сад в с.Оленёк» </a:t>
            </a:r>
            <a:endParaRPr kumimoji="0" lang="ru-RU" sz="3200" b="1" i="0" u="sng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00166" y="5000636"/>
            <a:ext cx="7293898" cy="1200329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Выполнила:</a:t>
            </a:r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Иванова Ванесса 9 класс,</a:t>
            </a:r>
          </a:p>
          <a:p>
            <a:pPr algn="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Научно-исследовательского кружка «МИВОНА»</a:t>
            </a:r>
          </a:p>
          <a:p>
            <a:pPr algn="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МБУ ДО ЦДОД  </a:t>
            </a:r>
          </a:p>
        </p:txBody>
      </p:sp>
      <p:pic>
        <p:nvPicPr>
          <p:cNvPr id="7" name="Рисунок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0" y="0"/>
            <a:ext cx="1498595" cy="1438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фон на презентацию\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6288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143240" y="214290"/>
            <a:ext cx="578647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«Если бы каждый человек на клочке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земли своей сделал все, что он может,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прекрасна, была бы Земля наша».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А.П. Чехов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85720" y="1318022"/>
            <a:ext cx="8501122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Актуальность данного проекта.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Свое открытие земли приходит к нам в родном месте, на том первым обработанном своими руками клочке земли, «до донышка» изученной грядке. Здесь часто рождается та любовь к земле, которую проносит человек всю свою жизнь.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какая гордость у того человека, который посадит дерево! Посадит дерево, а урожай с него будут собирать люди, много –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много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лет. Собирать будут и благодарить того человека, который посадил это дерево.</a:t>
            </a:r>
          </a:p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218" name="AutoShape 2" descr="Ландшафт сельской местности с яблоней Иллюстрация вектора - иллюстрации  насчитывающей сельхозугодий, листья: 7824302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0" name="AutoShape 4" descr="Ландшафт сельской местности с яблоней Иллюстрация вектора - иллюстрации  насчитывающей сельхозугодий, листья: 7824302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фон на презентацию\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144"/>
            <a:ext cx="9144000" cy="6876288"/>
          </a:xfrm>
          <a:prstGeom prst="rect">
            <a:avLst/>
          </a:prstGeom>
          <a:noFill/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28596" y="214290"/>
            <a:ext cx="8501122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проблема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нашем районе каждый год в летнее и осеннее время нет фруктов и овощей. Привозят все на самолете и эти фрукты, овощи очень дорого стоят. Не каждая семья может купить для своих детей свежие витамины.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85852" y="2571744"/>
            <a:ext cx="671517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создать проект «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Фруктово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–ягодный сад в с.Оленек для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биоразнообразия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села.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изучить  экологическое состояние  территории;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познакомиться с основами плодоводства;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Сделать расчет расходов и доходов.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сделать ландшафтный дизайн территории.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фон на презентацию\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6288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28596" y="785794"/>
            <a:ext cx="8501122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Практическая значимость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Формирование гражданской жизненной позиции учащихся</a:t>
            </a:r>
            <a:r>
              <a:rPr kumimoji="0" lang="ru-RU" sz="2400" b="0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Учащиеся познакомятся с основами плодоводства, узнают приёмы выращивания растений;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-Привлечение общественности к проекту;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Улучшение окружающего ландшафта двора.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Вырабатываются навыки предпринимательства.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785786" y="4286256"/>
            <a:ext cx="700092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Участники и исполнители проекта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 педагоги МБУ ДО ЦДОД, учащиеся, родители.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Срок реализации проекта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4года (2022-2025г.)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фон на презентацию\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144"/>
            <a:ext cx="9144000" cy="6876288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57158" y="642918"/>
            <a:ext cx="878684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Этапы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реализации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     Выполнение работы будет проводиться в четыре взаимосвязанных этапа: </a:t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 этап: подготовительный  –1период работа со справочным материалом (январь-март 2022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года).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этап –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покупка саженцев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(март-апрель 2022 г.)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 этап: - посадка плодовых кустарников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 май-июнь 2022)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aseline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 этап- сбор плода ( июль,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август, </a:t>
            </a:r>
            <a:r>
              <a:rPr lang="ru-RU" sz="2400" baseline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сентябрь, октябрь, ноябрь 2023-2025)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 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6" name="AutoShape 2" descr="ГРУША СЕВЕРНАЯ: купить саженцы груши северная почтой в России | Vesna-os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ГРУША СЕВЕРНАЯ: купить саженцы груши северная почтой в России | Vesna-os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0" name="AutoShape 6" descr="ГРУША СЕВЕРНАЯ: купить саженцы груши северная почтой в России | Vesna-os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2" name="AutoShape 8" descr="ГРУША СЕВЕРНАЯ: купить саженцы груши северная почтой в России | Vesna-os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4" name="AutoShape 10" descr="Купить саженцы груш в Москве, России с доставкой почтой | интернет-магазин  Бекке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6" name="Picture 12" descr="Питомник саженцев. Продажа и выращивание саженцев. - Саженцы груши ЛИМОНКА,  летний сорт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3929066"/>
            <a:ext cx="2714644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58" name="Picture 14" descr="Саженцы Груши деканка дю колис купить в питомнике ➀ «Аристо Сад», Кры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3929066"/>
            <a:ext cx="2714676" cy="2643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C:\Users\1\Desktop\строительство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</p:spPr>
      </p:pic>
      <p:graphicFrame>
        <p:nvGraphicFramePr>
          <p:cNvPr id="3" name="Схема 2"/>
          <p:cNvGraphicFramePr/>
          <p:nvPr/>
        </p:nvGraphicFramePr>
        <p:xfrm>
          <a:off x="1071538" y="642918"/>
          <a:ext cx="5715040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214546" y="357166"/>
            <a:ext cx="35746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Этапы работы 1 периода: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фон на презентацию\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8288"/>
            <a:ext cx="9144000" cy="687628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42910" y="214290"/>
            <a:ext cx="61436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Эскизы площадок. Ландшафт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pro-dachnikov.com/uploads/posts/2021-07/1627181249_14-p-landshaftnii-dizain-risunok-14.jpg"/>
          <p:cNvPicPr>
            <a:picLocks noChangeAspect="1" noChangeArrowheads="1"/>
          </p:cNvPicPr>
          <p:nvPr/>
        </p:nvPicPr>
        <p:blipFill>
          <a:blip r:embed="rId3"/>
          <a:srcRect l="20239" t="7380" r="31186" b="20301"/>
          <a:stretch>
            <a:fillRect/>
          </a:stretch>
        </p:blipFill>
        <p:spPr bwMode="auto">
          <a:xfrm>
            <a:off x="852850" y="4214818"/>
            <a:ext cx="2361828" cy="24110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 descr="C:\Users\1\Desktop\Downloads\20211116_232337.jpg"/>
          <p:cNvPicPr>
            <a:picLocks noChangeAspect="1" noChangeArrowheads="1"/>
          </p:cNvPicPr>
          <p:nvPr/>
        </p:nvPicPr>
        <p:blipFill>
          <a:blip r:embed="rId4" cstate="print">
            <a:lum bright="20000" contrast="30000"/>
          </a:blip>
          <a:srcRect/>
          <a:stretch>
            <a:fillRect/>
          </a:stretch>
        </p:blipFill>
        <p:spPr bwMode="auto">
          <a:xfrm>
            <a:off x="1214414" y="1000108"/>
            <a:ext cx="4095646" cy="30717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9" name="Picture 5" descr="C:\Users\1\Desktop\Downloads\IMG-20211116-WA0080 (1).jpg"/>
          <p:cNvPicPr>
            <a:picLocks noChangeAspect="1" noChangeArrowheads="1"/>
          </p:cNvPicPr>
          <p:nvPr/>
        </p:nvPicPr>
        <p:blipFill>
          <a:blip r:embed="rId5"/>
          <a:srcRect t="11328" b="17773"/>
          <a:stretch>
            <a:fillRect/>
          </a:stretch>
        </p:blipFill>
        <p:spPr bwMode="auto">
          <a:xfrm>
            <a:off x="5929322" y="214290"/>
            <a:ext cx="2433957" cy="383477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C:\Users\1\Desktop\Downloads\20211116_233451.jpg"/>
          <p:cNvPicPr>
            <a:picLocks noChangeAspect="1" noChangeArrowheads="1"/>
          </p:cNvPicPr>
          <p:nvPr/>
        </p:nvPicPr>
        <p:blipFill>
          <a:blip r:embed="rId6" cstate="print">
            <a:lum bright="20000" contrast="40000"/>
          </a:blip>
          <a:srcRect t="1000" r="125"/>
          <a:stretch>
            <a:fillRect/>
          </a:stretch>
        </p:blipFill>
        <p:spPr bwMode="auto">
          <a:xfrm>
            <a:off x="4071934" y="3857628"/>
            <a:ext cx="3786214" cy="28147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фон на презентацию\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8288"/>
            <a:ext cx="9144000" cy="687628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071670" y="214290"/>
            <a:ext cx="61436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Примерная смета расходов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57158" y="785794"/>
          <a:ext cx="8229600" cy="358140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571504"/>
                <a:gridCol w="2720336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Название саженцев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цена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сумма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Яблоня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Ред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Делишес</a:t>
                      </a:r>
                      <a:r>
                        <a:rPr lang="ru-RU" baseline="0" dirty="0" smtClean="0"/>
                        <a:t> (карликовая разновидность)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490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2450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Груша северянка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490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2450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Яблоня Ранет </a:t>
                      </a:r>
                      <a:r>
                        <a:rPr lang="ru-RU" baseline="0" dirty="0" smtClean="0"/>
                        <a:t>(карликовая разновидность)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490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2450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Малиновое дерево Сказка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299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1495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Клубника</a:t>
                      </a:r>
                      <a:r>
                        <a:rPr lang="ru-RU" baseline="0" dirty="0" smtClean="0"/>
                        <a:t> делянка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549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2745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28596" y="4714884"/>
          <a:ext cx="8143932" cy="111252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571504"/>
                <a:gridCol w="2643206"/>
                <a:gridCol w="1671650"/>
                <a:gridCol w="1628786"/>
                <a:gridCol w="162878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Название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цена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сумма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перегной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5 мешков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15000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парник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2300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13800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фон на презентацию\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8288"/>
            <a:ext cx="9144000" cy="687628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14546" y="428604"/>
            <a:ext cx="61436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Примерная смета доходов.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357158" y="1142984"/>
          <a:ext cx="8215371" cy="228600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571504"/>
                <a:gridCol w="2714644"/>
                <a:gridCol w="1643075"/>
                <a:gridCol w="1643074"/>
                <a:gridCol w="1643074"/>
              </a:tblGrid>
              <a:tr h="339823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название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цена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сумма</a:t>
                      </a:r>
                      <a:endParaRPr lang="ru-RU" dirty="0"/>
                    </a:p>
                  </a:txBody>
                  <a:tcPr/>
                </a:tc>
              </a:tr>
              <a:tr h="339823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Яблоки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10800</a:t>
                      </a:r>
                      <a:endParaRPr lang="ru-RU" dirty="0"/>
                    </a:p>
                  </a:txBody>
                  <a:tcPr/>
                </a:tc>
              </a:tr>
              <a:tr h="339823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Груша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10800</a:t>
                      </a:r>
                      <a:endParaRPr lang="ru-RU" dirty="0"/>
                    </a:p>
                  </a:txBody>
                  <a:tcPr/>
                </a:tc>
              </a:tr>
              <a:tr h="837919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</a:p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Малина</a:t>
                      </a:r>
                    </a:p>
                    <a:p>
                      <a:r>
                        <a:rPr lang="ru-RU" dirty="0" smtClean="0"/>
                        <a:t>клубника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230</a:t>
                      </a:r>
                    </a:p>
                    <a:p>
                      <a:r>
                        <a:rPr lang="ru-RU" dirty="0" smtClean="0"/>
                        <a:t>230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40</a:t>
                      </a:r>
                    </a:p>
                    <a:p>
                      <a:r>
                        <a:rPr lang="ru-RU" dirty="0" smtClean="0"/>
                        <a:t>40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9200</a:t>
                      </a:r>
                    </a:p>
                    <a:p>
                      <a:r>
                        <a:rPr lang="ru-RU" dirty="0" smtClean="0"/>
                        <a:t>9200</a:t>
                      </a:r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Картина «Яблоня в цвету, сюжет 2» Бумага, акварель 2015 г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643314"/>
            <a:ext cx="3357586" cy="2376718"/>
          </a:xfrm>
          <a:prstGeom prst="rect">
            <a:avLst/>
          </a:prstGeom>
          <a:noFill/>
        </p:spPr>
      </p:pic>
      <p:sp>
        <p:nvSpPr>
          <p:cNvPr id="1028" name="AutoShape 4" descr="Ветка груши» Картины холст масло по фото холст/масло купить в Москве  С-Петербурге арт 2303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Ветка груши» Картины холст масло по фото холст/масло купить в Москве  С-Петербурге арт 2303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Картина &quot;Груша на ветке&quot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571876"/>
            <a:ext cx="3609983" cy="27179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Pictures\фон на презентацию\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8288"/>
            <a:ext cx="9144000" cy="6876288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57158" y="357166"/>
            <a:ext cx="850112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Ожидаемые результаты: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-повышение уровня заинтересованности детей  в защите и сохранении природной среды;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благоустройство и озеленение территории МБУ ДО ЦДОД;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привлечение внимания населения села  к проблемам озеленения и благоустройства территории, сохранения экологической безопасности по месту жительства;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 конце проекта выпустить на продажу первый урожай.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" name="AutoShape 2" descr="Любимое плодовое дерево нашего сада - ябло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2" name="Picture 4" descr="Любимое плодовое дерево нашего сада - яблоня"/>
          <p:cNvPicPr>
            <a:picLocks noChangeAspect="1" noChangeArrowheads="1"/>
          </p:cNvPicPr>
          <p:nvPr/>
        </p:nvPicPr>
        <p:blipFill>
          <a:blip r:embed="rId3"/>
          <a:srcRect t="19108" r="3750"/>
          <a:stretch>
            <a:fillRect/>
          </a:stretch>
        </p:blipFill>
        <p:spPr bwMode="auto">
          <a:xfrm>
            <a:off x="2071670" y="3451823"/>
            <a:ext cx="4714908" cy="31106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2652</TotalTime>
  <Words>397</Words>
  <Application>Microsoft Office PowerPoint</Application>
  <PresentationFormat>Экран (4:3)</PresentationFormat>
  <Paragraphs>126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Windows User</dc:creator>
  <cp:lastModifiedBy>Windows User</cp:lastModifiedBy>
  <cp:revision>54</cp:revision>
  <dcterms:created xsi:type="dcterms:W3CDTF">2018-11-08T13:15:48Z</dcterms:created>
  <dcterms:modified xsi:type="dcterms:W3CDTF">2021-11-23T06:53:30Z</dcterms:modified>
</cp:coreProperties>
</file>