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71" r:id="rId4"/>
    <p:sldId id="261" r:id="rId5"/>
    <p:sldId id="262" r:id="rId6"/>
    <p:sldId id="269" r:id="rId7"/>
    <p:sldId id="263" r:id="rId8"/>
    <p:sldId id="272" r:id="rId9"/>
    <p:sldId id="273" r:id="rId10"/>
    <p:sldId id="280" r:id="rId11"/>
    <p:sldId id="274" r:id="rId12"/>
    <p:sldId id="275" r:id="rId13"/>
    <p:sldId id="281" r:id="rId14"/>
    <p:sldId id="276" r:id="rId15"/>
    <p:sldId id="277" r:id="rId16"/>
    <p:sldId id="278" r:id="rId17"/>
    <p:sldId id="265" r:id="rId18"/>
    <p:sldId id="279" r:id="rId1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00CC00"/>
    <a:srgbClr val="3333CC"/>
    <a:srgbClr val="33CC33"/>
    <a:srgbClr val="FFFFCC"/>
    <a:srgbClr val="3333FF"/>
    <a:srgbClr val="EAEAEA"/>
    <a:srgbClr val="B4F0F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6D09D5-CB0D-461E-B483-E9D949E6651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E1BC01-FDA4-4B7E-B3A6-5D072629B0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0772CB-31C1-4BB4-AEDC-BAC2BD09247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2F2987-2E1D-4C78-AB16-722BF7E606B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542AFF-66A8-4BDD-AA22-FD0AC01D81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6FA721-8B69-46E7-8505-835991CF22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1D7C5A-F1C6-4C2C-92E8-616D2E99C01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4773F2-B8AE-4CA9-BBC6-4CD455D1B53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AD8522-126A-4E2E-8982-2AFF09E4DE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A4573AD-420C-4EFE-A3DE-0DE186AB202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30416E5-6FB7-42C4-9839-23136109F0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0E4FDE2-A8E8-4B6C-8FB4-0AD3220E551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slideLayout" Target="../slideLayouts/slideLayout2.xml"/><Relationship Id="rId7" Type="http://schemas.openxmlformats.org/officeDocument/2006/relationships/slide" Target="slide12.xml"/><Relationship Id="rId2" Type="http://schemas.openxmlformats.org/officeDocument/2006/relationships/audio" Target="file:///C:\Users\&#1057;&#1077;&#1088;&#1075;&#1077;&#1081;\Desktop\&#1053;&#1086;&#1074;&#1072;&#1103;%20&#1087;&#1072;&#1087;&#1082;&#1072;%20(4)\&#1084;&#1072;&#1096;&#1080;&#1085;&#1072;2.mp3" TargetMode="External"/><Relationship Id="rId1" Type="http://schemas.openxmlformats.org/officeDocument/2006/relationships/audio" Target="file:///C:\Users\&#1057;&#1077;&#1088;&#1075;&#1077;&#1081;\Desktop\&#1053;&#1086;&#1074;&#1072;&#1103;%20&#1087;&#1072;&#1087;&#1082;&#1072;%20(4)\&#1084;&#1072;&#1096;&#1080;&#1085;&#1072;1.mp3" TargetMode="Externa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slide" Target="slide1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slide" Target="slide14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7;&#1088;&#1075;&#1077;&#1081;\Desktop\&#1053;&#1086;&#1074;&#1072;&#1103;%20&#1087;&#1072;&#1087;&#1082;&#1072;%20(4)\&#1079;&#1074;&#1091;&#1082;&#1080;%20&#1075;&#1086;&#1088;&#1086;&#1076;&#1072;.mp3" TargetMode="External"/><Relationship Id="rId6" Type="http://schemas.openxmlformats.org/officeDocument/2006/relationships/image" Target="../media/image37.jpeg"/><Relationship Id="rId5" Type="http://schemas.openxmlformats.org/officeDocument/2006/relationships/slide" Target="slide15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7;&#1088;&#1075;&#1077;&#1081;\Desktop\&#1053;&#1086;&#1074;&#1072;&#1103;%20&#1087;&#1072;&#1087;&#1082;&#1072;%20(4)\&#1082;&#1086;&#1087;&#1099;&#1090;&#1072;.mp3" TargetMode="External"/><Relationship Id="rId6" Type="http://schemas.openxmlformats.org/officeDocument/2006/relationships/image" Target="../media/image40.jpeg"/><Relationship Id="rId5" Type="http://schemas.openxmlformats.org/officeDocument/2006/relationships/slide" Target="slide1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7;&#1088;&#1075;&#1077;&#1081;\Desktop\&#1053;&#1086;&#1074;&#1072;&#1103;%20&#1087;&#1072;&#1087;&#1082;&#1072;%20(4)\&#1089;&#1091;&#1085;&#1076;&#1091;&#1082;.mp3" TargetMode="External"/><Relationship Id="rId5" Type="http://schemas.openxmlformats.org/officeDocument/2006/relationships/image" Target="../media/image43.jpe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7;&#1088;&#1075;&#1077;&#1081;\Desktop\&#1053;&#1086;&#1074;&#1072;&#1103;%20&#1087;&#1072;&#1087;&#1082;&#1072;%20(4)\1513992487_samolety_039.mp3" TargetMode="External"/><Relationship Id="rId6" Type="http://schemas.openxmlformats.org/officeDocument/2006/relationships/image" Target="../media/image6.jpeg"/><Relationship Id="rId5" Type="http://schemas.openxmlformats.org/officeDocument/2006/relationships/slide" Target="slide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slide" Target="slide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7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7" Type="http://schemas.openxmlformats.org/officeDocument/2006/relationships/slide" Target="slide8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slide" Target="slide4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7;&#1077;&#1088;&#1075;&#1077;&#1081;\Desktop\&#1053;&#1086;&#1074;&#1072;&#1103;%20&#1087;&#1072;&#1087;&#1082;&#1072;%20(4)\8a8b45ebf2388f4.mp3" TargetMode="External"/><Relationship Id="rId6" Type="http://schemas.openxmlformats.org/officeDocument/2006/relationships/image" Target="../media/image17.jpeg"/><Relationship Id="rId5" Type="http://schemas.openxmlformats.org/officeDocument/2006/relationships/slide" Target="slide9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slide" Target="slide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051050" y="692150"/>
            <a:ext cx="6400800" cy="1752600"/>
          </a:xfrm>
        </p:spPr>
        <p:txBody>
          <a:bodyPr/>
          <a:lstStyle/>
          <a:p>
            <a:pPr eaLnBrk="1" hangingPunct="1"/>
            <a:r>
              <a:rPr lang="ru-RU" sz="4800" b="1" dirty="0" smtClean="0">
                <a:solidFill>
                  <a:schemeClr val="hlink"/>
                </a:solidFill>
              </a:rPr>
              <a:t>Путешествие  в страну  Безопасности</a:t>
            </a:r>
          </a:p>
        </p:txBody>
      </p:sp>
      <p:pic>
        <p:nvPicPr>
          <p:cNvPr id="2052" name="Рисунок 17" descr="солнышко.gif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717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4" descr="transport0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52413" y="1916113"/>
            <a:ext cx="4103688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0" y="5516563"/>
            <a:ext cx="9144000" cy="1123950"/>
          </a:xfrm>
        </p:spPr>
        <p:txBody>
          <a:bodyPr anchor="ctr"/>
          <a:lstStyle/>
          <a:p>
            <a:pPr eaLnBrk="1" hangingPunct="1"/>
            <a:r>
              <a:rPr lang="ru-RU" sz="2400" b="1" smtClean="0">
                <a:solidFill>
                  <a:srgbClr val="3333FF"/>
                </a:solidFill>
              </a:rPr>
              <a:t>Презентацию подготовили Макаров Владимир и </a:t>
            </a:r>
            <a:br>
              <a:rPr lang="ru-RU" sz="2400" b="1" smtClean="0">
                <a:solidFill>
                  <a:srgbClr val="3333FF"/>
                </a:solidFill>
              </a:rPr>
            </a:br>
            <a:r>
              <a:rPr lang="ru-RU" sz="2400" b="1" smtClean="0">
                <a:solidFill>
                  <a:srgbClr val="3333FF"/>
                </a:solidFill>
              </a:rPr>
              <a:t>Макарова Анастасия – учащиеся 4а и 3 класса </a:t>
            </a:r>
            <a:br>
              <a:rPr lang="ru-RU" sz="2400" b="1" smtClean="0">
                <a:solidFill>
                  <a:srgbClr val="3333FF"/>
                </a:solidFill>
              </a:rPr>
            </a:br>
            <a:r>
              <a:rPr lang="ru-RU" sz="2400" b="1" smtClean="0">
                <a:solidFill>
                  <a:srgbClr val="3333FF"/>
                </a:solidFill>
              </a:rPr>
              <a:t>МОУ «СОШ №15 п. Березайка» </a:t>
            </a:r>
            <a:br>
              <a:rPr lang="ru-RU" sz="2400" b="1" smtClean="0">
                <a:solidFill>
                  <a:srgbClr val="3333FF"/>
                </a:solidFill>
              </a:rPr>
            </a:br>
            <a:r>
              <a:rPr lang="ru-RU" sz="2400" b="1" smtClean="0">
                <a:solidFill>
                  <a:srgbClr val="3333FF"/>
                </a:solidFill>
              </a:rPr>
              <a:t>руководитель Макарова Любовь Борисовна</a:t>
            </a:r>
          </a:p>
        </p:txBody>
      </p:sp>
      <p:pic>
        <p:nvPicPr>
          <p:cNvPr id="2055" name="Picture 7" descr="C:\Users\Сергей\Desktop\Новая папка (4)\img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Прямоугольник с одним скругленным углом 7"/>
          <p:cNvSpPr/>
          <p:nvPr/>
        </p:nvSpPr>
        <p:spPr bwMode="auto">
          <a:xfrm>
            <a:off x="2267744" y="404664"/>
            <a:ext cx="5040560" cy="2520280"/>
          </a:xfrm>
          <a:prstGeom prst="round1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 bwMode="auto">
          <a:xfrm>
            <a:off x="1763688" y="6165304"/>
            <a:ext cx="5760640" cy="288032"/>
          </a:xfrm>
          <a:prstGeom prst="round2Diag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83768" y="548680"/>
            <a:ext cx="46085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Путешествие по стране безопасности</a:t>
            </a:r>
            <a:endParaRPr lang="ru-RU" sz="4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696" y="6165304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hlinkClick r:id="rId5" action="ppaction://hlinksldjump"/>
              </a:rPr>
              <a:t>Будьте осторожны! Берегите себя!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 dirty="0" smtClean="0">
                <a:solidFill>
                  <a:srgbClr val="00B0F0"/>
                </a:solidFill>
              </a:rPr>
              <a:t>Поиграем</a:t>
            </a:r>
            <a:endParaRPr lang="ru-RU" sz="6000" b="1" i="1" dirty="0">
              <a:solidFill>
                <a:srgbClr val="00B0F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6059016" cy="4525963"/>
          </a:xfrm>
        </p:spPr>
        <p:txBody>
          <a:bodyPr/>
          <a:lstStyle/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Я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однажды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потерялся,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Только быстро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догадался.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Посмотрел туда-сюда – </a:t>
            </a: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Нету мамы – вот беда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–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Побежал направо я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–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Мама не нашлась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моя.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Побежал налево я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–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Мама не нашлась моя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–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Повернулся я вокруг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–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Может быть, увижу вдруг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–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Нету. Я решил стоять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–</a:t>
            </a:r>
            <a:endParaRPr lang="ru-RU" sz="2000" b="1" dirty="0" smtClean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  <a:p>
            <a:pPr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И на месте маму </a:t>
            </a:r>
            <a:r>
              <a:rPr lang="ru-RU" sz="2000" b="1" dirty="0" smtClean="0">
                <a:solidFill>
                  <a:srgbClr val="002060"/>
                </a:solidFill>
                <a:latin typeface="Batang" pitchFamily="18" charset="-127"/>
                <a:ea typeface="Batang" pitchFamily="18" charset="-127"/>
              </a:rPr>
              <a:t>ждать!</a:t>
            </a:r>
            <a:endParaRPr lang="ru-RU" sz="2000" b="1" dirty="0">
              <a:solidFill>
                <a:srgbClr val="002060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5122" name="Picture 2" descr="C:\Users\Сергей\Desktop\Новая папка (4)\нашёл маму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710888"/>
            <a:ext cx="3376069" cy="384519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машина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323528" y="6165304"/>
            <a:ext cx="304800" cy="304800"/>
          </a:xfrm>
          <a:prstGeom prst="rect">
            <a:avLst/>
          </a:prstGeom>
        </p:spPr>
      </p:pic>
      <p:pic>
        <p:nvPicPr>
          <p:cNvPr id="6" name="машина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27584" y="6165304"/>
            <a:ext cx="304800" cy="304800"/>
          </a:xfrm>
          <a:prstGeom prst="rect">
            <a:avLst/>
          </a:prstGeom>
        </p:spPr>
      </p:pic>
      <p:pic>
        <p:nvPicPr>
          <p:cNvPr id="6146" name="Picture 2" descr="C:\Users\Сергей\Desktop\Новая папка (4)\знак ограничения скорости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2168" y="0"/>
            <a:ext cx="1831832" cy="152707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8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5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мфра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34791"/>
            <a:ext cx="6516216" cy="6523209"/>
          </a:xfrm>
        </p:spPr>
      </p:pic>
      <p:pic>
        <p:nvPicPr>
          <p:cNvPr id="7170" name="Picture 2" descr="C:\Users\Сергей\Desktop\Новая папка (4)\карандаш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08304" y="3645024"/>
            <a:ext cx="1835696" cy="321297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36712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Arial Narrow" pitchFamily="34" charset="0"/>
              </a:rPr>
              <a:t>Найди опасные предметы</a:t>
            </a:r>
            <a:endParaRPr lang="ru-RU" b="1" dirty="0">
              <a:solidFill>
                <a:srgbClr val="C00000"/>
              </a:solidFill>
              <a:latin typeface="Arial Narrow" pitchFamily="34" charset="0"/>
            </a:endParaRPr>
          </a:p>
        </p:txBody>
      </p:sp>
      <p:pic>
        <p:nvPicPr>
          <p:cNvPr id="4" name="Содержимое 3" descr="комнат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9511" y="718542"/>
            <a:ext cx="8924189" cy="5878810"/>
          </a:xfrm>
        </p:spPr>
      </p:pic>
      <p:pic>
        <p:nvPicPr>
          <p:cNvPr id="8194" name="Picture 2" descr="C:\Users\Сергей\Desktop\Новая папка (4)\спичк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0152" y="4365104"/>
            <a:ext cx="504056" cy="372219"/>
          </a:xfrm>
          <a:prstGeom prst="rect">
            <a:avLst/>
          </a:prstGeom>
          <a:noFill/>
        </p:spPr>
      </p:pic>
      <p:pic>
        <p:nvPicPr>
          <p:cNvPr id="8195" name="Picture 3" descr="C:\Users\Сергей\Desktop\Новая папка (4)\нож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95936" y="1772816"/>
            <a:ext cx="955451" cy="841396"/>
          </a:xfrm>
          <a:prstGeom prst="rect">
            <a:avLst/>
          </a:prstGeom>
          <a:noFill/>
        </p:spPr>
      </p:pic>
      <p:pic>
        <p:nvPicPr>
          <p:cNvPr id="8196" name="Picture 4" descr="C:\Users\Сергей\Desktop\Новая папка (4)\гвоздь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75856" y="3861048"/>
            <a:ext cx="504056" cy="979935"/>
          </a:xfrm>
          <a:prstGeom prst="rect">
            <a:avLst/>
          </a:prstGeom>
          <a:noFill/>
        </p:spPr>
      </p:pic>
      <p:pic>
        <p:nvPicPr>
          <p:cNvPr id="8197" name="Picture 5" descr="C:\Users\Сергей\Desktop\Новая папка (4)\чайник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3717032"/>
            <a:ext cx="648072" cy="594066"/>
          </a:xfrm>
          <a:prstGeom prst="rect">
            <a:avLst/>
          </a:prstGeom>
          <a:noFill/>
        </p:spPr>
      </p:pic>
      <p:pic>
        <p:nvPicPr>
          <p:cNvPr id="8198" name="Picture 6" descr="C:\Users\Сергей\Desktop\Новая папка (4)\иголки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5576" y="2708920"/>
            <a:ext cx="576064" cy="576064"/>
          </a:xfrm>
          <a:prstGeom prst="rect">
            <a:avLst/>
          </a:prstGeom>
          <a:noFill/>
        </p:spPr>
      </p:pic>
      <p:pic>
        <p:nvPicPr>
          <p:cNvPr id="8199" name="Picture 7" descr="C:\Users\Сергей\Desktop\Новая папка (4)\градусник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428977">
            <a:off x="766346" y="1875737"/>
            <a:ext cx="1254844" cy="464357"/>
          </a:xfrm>
          <a:prstGeom prst="rect">
            <a:avLst/>
          </a:prstGeom>
          <a:noFill/>
        </p:spPr>
      </p:pic>
      <p:pic>
        <p:nvPicPr>
          <p:cNvPr id="8200" name="Picture 8" descr="C:\Users\Сергей\Desktop\Новая папка (4)\вилк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36096" y="5301208"/>
            <a:ext cx="844352" cy="633264"/>
          </a:xfrm>
          <a:prstGeom prst="rect">
            <a:avLst/>
          </a:prstGeom>
          <a:noFill/>
        </p:spPr>
      </p:pic>
      <p:pic>
        <p:nvPicPr>
          <p:cNvPr id="8201" name="Picture 9" descr="C:\Users\Сергей\Desktop\Новая папка (4)\ножницы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23728" y="5517232"/>
            <a:ext cx="1080120" cy="731781"/>
          </a:xfrm>
          <a:prstGeom prst="rect">
            <a:avLst/>
          </a:prstGeom>
          <a:noFill/>
        </p:spPr>
      </p:pic>
      <p:sp>
        <p:nvSpPr>
          <p:cNvPr id="14" name="Стрелка вправо 13">
            <a:hlinkClick r:id="rId12" action="ppaction://hlinksldjump"/>
          </p:cNvPr>
          <p:cNvSpPr/>
          <p:nvPr/>
        </p:nvSpPr>
        <p:spPr bwMode="auto">
          <a:xfrm>
            <a:off x="7884368" y="6021288"/>
            <a:ext cx="936104" cy="432048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ca5a028059907.5636efdc5a66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7675" y="188640"/>
            <a:ext cx="8757837" cy="6480720"/>
          </a:xfrm>
        </p:spPr>
      </p:pic>
      <p:pic>
        <p:nvPicPr>
          <p:cNvPr id="5" name="звуки город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251520" y="6093296"/>
            <a:ext cx="504056" cy="504056"/>
          </a:xfrm>
          <a:prstGeom prst="rect">
            <a:avLst/>
          </a:prstGeom>
        </p:spPr>
      </p:pic>
      <p:pic>
        <p:nvPicPr>
          <p:cNvPr id="9219" name="Picture 3" descr="C:\Users\Сергей\Desktop\Новая папка (4)\зебра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2492896"/>
            <a:ext cx="1728192" cy="1152128"/>
          </a:xfrm>
          <a:prstGeom prst="rect">
            <a:avLst/>
          </a:prstGeom>
          <a:noFill/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20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мфра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980728"/>
            <a:ext cx="6876256" cy="5877272"/>
          </a:xfrm>
        </p:spPr>
      </p:pic>
      <p:pic>
        <p:nvPicPr>
          <p:cNvPr id="10242" name="Picture 2" descr="C:\Users\Сергей\Desktop\Новая папка (4)\карандаш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6336" y="2636911"/>
            <a:ext cx="1547664" cy="422108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302  E" pathEditMode="relative" ptsTypes="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maxresdefaulлошадиt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копыт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5589240"/>
            <a:ext cx="504056" cy="504056"/>
          </a:xfrm>
          <a:prstGeom prst="rect">
            <a:avLst/>
          </a:prstGeom>
        </p:spPr>
      </p:pic>
      <p:pic>
        <p:nvPicPr>
          <p:cNvPr id="11266" name="Picture 2" descr="C:\Users\Сергей\Desktop\Новая папка (4)\шмелёк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24936" y="4941168"/>
            <a:ext cx="1719064" cy="114604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39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4" descr="530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Users\Сергей\Desktop\Новая папка (4)\s1200-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4800" y="-123825"/>
            <a:ext cx="9753600" cy="7105650"/>
          </a:xfrm>
          <a:prstGeom prst="rect">
            <a:avLst/>
          </a:prstGeom>
          <a:noFill/>
        </p:spPr>
      </p:pic>
      <p:sp>
        <p:nvSpPr>
          <p:cNvPr id="13" name="Прямоугольник с двумя вырезанными соседними углами 12"/>
          <p:cNvSpPr/>
          <p:nvPr/>
        </p:nvSpPr>
        <p:spPr bwMode="auto">
          <a:xfrm>
            <a:off x="2987824" y="5301208"/>
            <a:ext cx="3600400" cy="1556792"/>
          </a:xfrm>
          <a:prstGeom prst="snip2Same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75856" y="5373216"/>
            <a:ext cx="29523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  <a:latin typeface="Comic Sans MS" pitchFamily="66" charset="0"/>
                <a:hlinkClick r:id="rId4" action="ppaction://hlinksldjump"/>
              </a:rPr>
              <a:t>Берегите себя! Будьте внимательны и осторожны!</a:t>
            </a:r>
            <a:endParaRPr lang="ru-RU" sz="2400" b="1" dirty="0">
              <a:solidFill>
                <a:srgbClr val="3333CC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2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52636"/>
            <a:ext cx="8640960" cy="6480720"/>
          </a:xfrm>
        </p:spPr>
      </p:pic>
      <p:pic>
        <p:nvPicPr>
          <p:cNvPr id="3" name="сунду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067944" y="3429000"/>
            <a:ext cx="304800" cy="304800"/>
          </a:xfrm>
          <a:prstGeom prst="rect">
            <a:avLst/>
          </a:prstGeom>
          <a:blipFill>
            <a:blip r:embed="rId5" cstate="print"/>
            <a:tile tx="0" ty="0" sx="100000" sy="100000" flip="none" algn="tl"/>
          </a:blipFill>
          <a:ln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0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lriZAZNXsY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1052736"/>
            <a:ext cx="8442726" cy="4752528"/>
          </a:xfrm>
        </p:spPr>
      </p:pic>
      <p:pic>
        <p:nvPicPr>
          <p:cNvPr id="5" name="1513992487_samolety_03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95536" y="5445224"/>
            <a:ext cx="304800" cy="304800"/>
          </a:xfrm>
          <a:prstGeom prst="rect">
            <a:avLst/>
          </a:prstGeom>
        </p:spPr>
      </p:pic>
      <p:pic>
        <p:nvPicPr>
          <p:cNvPr id="1027" name="Picture 3" descr="C:\Users\Сергей\Desktop\Новая папка (4)\облако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96336" y="1124744"/>
            <a:ext cx="1080120" cy="672579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11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новый-значок-входящей-депеши-знак-сообщения-почта-электронная-также-13118141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72344"/>
            <a:ext cx="8352928" cy="6485656"/>
          </a:xfrm>
        </p:spPr>
      </p:pic>
      <p:pic>
        <p:nvPicPr>
          <p:cNvPr id="2050" name="Picture 2" descr="C:\Users\Сергей\Desktop\Новая папка (4)\карандаш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40352" y="3795713"/>
            <a:ext cx="1403648" cy="30622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53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Сергей\Desktop\Новая папка (4)\1caa6e571cf1a7392d91acb06e1fa30b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764704"/>
            <a:ext cx="8432322" cy="5435688"/>
          </a:xfrm>
          <a:prstGeom prst="rect">
            <a:avLst/>
          </a:prstGeom>
          <a:noFill/>
        </p:spPr>
      </p:pic>
      <p:sp>
        <p:nvSpPr>
          <p:cNvPr id="4" name="Улыбающееся лицо 3">
            <a:hlinkClick r:id="rId4" action="ppaction://hlinksldjump"/>
          </p:cNvPr>
          <p:cNvSpPr/>
          <p:nvPr/>
        </p:nvSpPr>
        <p:spPr bwMode="auto">
          <a:xfrm>
            <a:off x="7380312" y="2348880"/>
            <a:ext cx="504056" cy="432048"/>
          </a:xfrm>
          <a:prstGeom prst="smileyFace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Улыбающееся лицо 4">
            <a:hlinkClick r:id="rId5" action="ppaction://hlinksldjump"/>
          </p:cNvPr>
          <p:cNvSpPr/>
          <p:nvPr/>
        </p:nvSpPr>
        <p:spPr bwMode="auto">
          <a:xfrm>
            <a:off x="7380312" y="3501008"/>
            <a:ext cx="432048" cy="360040"/>
          </a:xfrm>
          <a:prstGeom prst="smileyFac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Улыбающееся лицо 5">
            <a:hlinkClick r:id="rId6" action="ppaction://hlinksldjump"/>
          </p:cNvPr>
          <p:cNvSpPr/>
          <p:nvPr/>
        </p:nvSpPr>
        <p:spPr bwMode="auto">
          <a:xfrm>
            <a:off x="7380312" y="4509120"/>
            <a:ext cx="360040" cy="360040"/>
          </a:xfrm>
          <a:prstGeom prst="smileyFace">
            <a:avLst/>
          </a:prstGeom>
          <a:solidFill>
            <a:srgbClr val="00B05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53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Сергей\Desktop\Новая папка (4)\img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4" name="Выгнутая вправо стрелка 3">
            <a:hlinkClick r:id="rId4" action="ppaction://hlinksldjump"/>
          </p:cNvPr>
          <p:cNvSpPr/>
          <p:nvPr/>
        </p:nvSpPr>
        <p:spPr bwMode="auto">
          <a:xfrm>
            <a:off x="899592" y="4725144"/>
            <a:ext cx="1152128" cy="1368152"/>
          </a:xfrm>
          <a:prstGeom prst="curvedLef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53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Сергей\Desktop\Новая папка (4)\img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Выгнутая вправо стрелка 3"/>
          <p:cNvSpPr/>
          <p:nvPr/>
        </p:nvSpPr>
        <p:spPr bwMode="auto">
          <a:xfrm>
            <a:off x="323528" y="4653136"/>
            <a:ext cx="648072" cy="1152128"/>
          </a:xfrm>
          <a:prstGeom prst="curvedLeftArrow">
            <a:avLst/>
          </a:prstGeom>
          <a:solidFill>
            <a:srgbClr val="00CC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530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transport03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852738"/>
            <a:ext cx="3779838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AutoShape 4"/>
          <p:cNvSpPr>
            <a:spLocks noChangeArrowheads="1"/>
          </p:cNvSpPr>
          <p:nvPr/>
        </p:nvSpPr>
        <p:spPr bwMode="auto">
          <a:xfrm>
            <a:off x="827088" y="0"/>
            <a:ext cx="7561262" cy="2997200"/>
          </a:xfrm>
          <a:prstGeom prst="cloudCallout">
            <a:avLst>
              <a:gd name="adj1" fmla="val -55606"/>
              <a:gd name="adj2" fmla="val 71079"/>
            </a:avLst>
          </a:prstGeom>
          <a:solidFill>
            <a:srgbClr val="EAEAEA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 eaLnBrk="1" hangingPunct="1"/>
            <a:endParaRPr lang="ru-RU"/>
          </a:p>
        </p:txBody>
      </p:sp>
      <p:pic>
        <p:nvPicPr>
          <p:cNvPr id="7173" name="Picture 5" descr="530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C:\Users\Сергей\Desktop\Новая папка (4)\img3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Выгнутая вправо стрелка 6">
            <a:hlinkClick r:id="rId5" action="ppaction://hlinksldjump"/>
          </p:cNvPr>
          <p:cNvSpPr/>
          <p:nvPr/>
        </p:nvSpPr>
        <p:spPr bwMode="auto">
          <a:xfrm>
            <a:off x="611560" y="4509120"/>
            <a:ext cx="1152128" cy="1512168"/>
          </a:xfrm>
          <a:prstGeom prst="curvedLeftArrow">
            <a:avLst/>
          </a:prstGeom>
          <a:solidFill>
            <a:schemeClr val="accent1">
              <a:lumMod val="7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Стрелка вправо 7">
            <a:hlinkClick r:id="rId7" action="ppaction://hlinksldjump"/>
          </p:cNvPr>
          <p:cNvSpPr/>
          <p:nvPr/>
        </p:nvSpPr>
        <p:spPr bwMode="auto">
          <a:xfrm>
            <a:off x="7812360" y="6309320"/>
            <a:ext cx="1008112" cy="54868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-175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404664"/>
            <a:ext cx="8208912" cy="6156684"/>
          </a:xfrm>
        </p:spPr>
      </p:pic>
      <p:pic>
        <p:nvPicPr>
          <p:cNvPr id="5" name="8a8b45ebf2388f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539552" y="6165304"/>
            <a:ext cx="304800" cy="304800"/>
          </a:xfrm>
          <a:prstGeom prst="rect">
            <a:avLst/>
          </a:prstGeom>
        </p:spPr>
      </p:pic>
      <p:pic>
        <p:nvPicPr>
          <p:cNvPr id="3074" name="Picture 2" descr="C:\Users\Сергей\Desktop\Новая папка (4)\дерево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2060848"/>
            <a:ext cx="1008112" cy="100811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1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цифра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449288"/>
            <a:ext cx="7092280" cy="6408712"/>
          </a:xfrm>
        </p:spPr>
      </p:pic>
      <p:pic>
        <p:nvPicPr>
          <p:cNvPr id="4098" name="Picture 2" descr="C:\Users\Сергей\Desktop\Новая папка (4)\карандаш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3436" y="2708920"/>
            <a:ext cx="1720564" cy="414908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6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7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2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FBDF53"/>
      </a:accent1>
      <a:accent2>
        <a:srgbClr val="FF9966"/>
      </a:accent2>
      <a:accent3>
        <a:srgbClr val="FFFFFF"/>
      </a:accent3>
      <a:accent4>
        <a:srgbClr val="000000"/>
      </a:accent4>
      <a:accent5>
        <a:srgbClr val="FDECB3"/>
      </a:accent5>
      <a:accent6>
        <a:srgbClr val="E78A5C"/>
      </a:accent6>
      <a:hlink>
        <a:srgbClr val="CC3300"/>
      </a:hlink>
      <a:folHlink>
        <a:srgbClr val="9966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723</TotalTime>
  <Words>88</Words>
  <Application>Microsoft Office PowerPoint</Application>
  <PresentationFormat>Экран (4:3)</PresentationFormat>
  <Paragraphs>19</Paragraphs>
  <Slides>18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Оформление по умолчанию</vt:lpstr>
      <vt:lpstr>Презентацию подготовили Макаров Владимир и  Макарова Анастасия – учащиеся 4а и 3 класса  МОУ «СОШ №15 п. Березайка»  руководитель Макарова Любовь Борисовна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Поиграем</vt:lpstr>
      <vt:lpstr>Слайд 11</vt:lpstr>
      <vt:lpstr>Слайд 12</vt:lpstr>
      <vt:lpstr>Найди опасные предметы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Презентацию подготовили Макаров Владимир и  Макарова Анастасия – учащиеся 4а и 3 класса  МОУ «СОШ №15 п. Березайка»</dc:title>
  <dc:creator>comp</dc:creator>
  <cp:lastModifiedBy>Сергей</cp:lastModifiedBy>
  <cp:revision>68</cp:revision>
  <dcterms:created xsi:type="dcterms:W3CDTF">2009-10-03T11:29:30Z</dcterms:created>
  <dcterms:modified xsi:type="dcterms:W3CDTF">2021-04-03T07:21:52Z</dcterms:modified>
</cp:coreProperties>
</file>