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10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95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721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982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93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093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789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02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786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F86A5-952F-45BE-B7EA-BD732F9D0961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970FA-5F62-4C05-9095-889270596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55818" y="2535382"/>
            <a:ext cx="6470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ПРОЕКТУ : «ЧТО ТАКОЕ НОВЫЙ ГОД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 компенсирующей направленности № 2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Потапенко К.В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Малинина Т.Н</a:t>
            </a: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Аллыхова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К.В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Зюзина С.А</a:t>
            </a: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Хотченкова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Т.А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573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1164" cy="6858000"/>
          </a:xfrm>
          <a:prstGeom prst="rect">
            <a:avLst/>
          </a:prstGeom>
        </p:spPr>
      </p:pic>
      <p:pic>
        <p:nvPicPr>
          <p:cNvPr id="6" name="Рисунок 5" descr="C:\Users\1911\Downloads\Attachments_karolinapotapenko91334@gmail.com_2021-01-13_23-29-54\20210113_23284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459" y="960120"/>
            <a:ext cx="3558541" cy="58035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3535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29-54\20210113_23293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79" t="9664" r="3579" b="1207"/>
          <a:stretch/>
        </p:blipFill>
        <p:spPr bwMode="auto">
          <a:xfrm>
            <a:off x="2080260" y="548640"/>
            <a:ext cx="4983480" cy="61312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45631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0"/>
            <a:ext cx="12352020" cy="6652260"/>
          </a:xfrm>
        </p:spPr>
      </p:pic>
      <p:pic>
        <p:nvPicPr>
          <p:cNvPr id="5" name="Рисунок 4" descr="C:\Users\1911\Downloads\Attachments_karolinapotapenko91334@gmail.com_2021-01-13_23-29-54\20210113_23290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280" y="365125"/>
            <a:ext cx="4389120" cy="6287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9870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Рисунок 6" descr="C:\Users\1911\Downloads\20201216_1554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37567" y="1134427"/>
            <a:ext cx="5803265" cy="4589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4616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Рисунок 5" descr="C:\Users\1911\Downloads\Attachments_karolinapotapenko91334@gmail.com_2021-01-14_00-33-25\20201222_1556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20671">
            <a:off x="4660591" y="826423"/>
            <a:ext cx="5698641" cy="53437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4091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54-45\20201215_11544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640080"/>
            <a:ext cx="7040880" cy="4892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8621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pic>
        <p:nvPicPr>
          <p:cNvPr id="5" name="Рисунок 4" descr="C:\Users\1911\Downloads\Attachments_karolinapotapenko91334@gmail.com_2021-01-13_23-54-45\20201215_1153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54" y="1360964"/>
            <a:ext cx="5401945" cy="4651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812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29-54\Screenshot_20210113-232725_Viber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" t="21012" r="7511" b="20546"/>
          <a:stretch/>
        </p:blipFill>
        <p:spPr bwMode="auto">
          <a:xfrm>
            <a:off x="4507864" y="365125"/>
            <a:ext cx="6099175" cy="6287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99759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Рисунок 5" descr="C:\Users\1911\Downloads\Attachments_karolinapotapenko91334@gmail.com_2021-01-13_23-54-45\20201216_1554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38052" y="531812"/>
            <a:ext cx="5532755" cy="5199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59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32320"/>
          </a:xfrm>
        </p:spPr>
      </p:pic>
      <p:pic>
        <p:nvPicPr>
          <p:cNvPr id="5" name="Рисунок 4" descr="C:\Users\1911\Downloads\Attachments_karolinapotapenko91334@gmail.com_2021-01-13_23-21-40\IMG-8e9688e287457d900c361909eb04ddf9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" y="365125"/>
            <a:ext cx="3971925" cy="529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911\Downloads\Attachments_karolinapotapenko91334@gmail.com_2021-01-13_23-21-40\IMG-cfde9464c6dda073dc70cc6bd497ad60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782" y="1785937"/>
            <a:ext cx="5583238" cy="45920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6815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21-40\IMG-9bdd0759cc951df8f27f8759634c3de9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57542"/>
            <a:ext cx="4122420" cy="464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911\Downloads\Attachments_karolinapotapenko91334@gmail.com_2021-01-13_23-21-40\IMG-20956983868708eeec829ccbf67d044a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069" y="1690688"/>
            <a:ext cx="2438395" cy="3023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1911\Downloads\Attachments_karolinapotapenko91334@gmail.com_2021-01-13_23-21-40\IMG-a841a292d5a1c805698205b79b2dc907-V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59305">
            <a:off x="7901307" y="2275336"/>
            <a:ext cx="3959851" cy="34056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5440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2020" cy="6858000"/>
          </a:xfrm>
        </p:spPr>
      </p:pic>
      <p:pic>
        <p:nvPicPr>
          <p:cNvPr id="5" name="Рисунок 4" descr="C:\Users\1911\Downloads\Attachments_karolinapotapenko91334@gmail.com_2021-01-13_23-21-20\IMG-14c3a83ff4805c14ea0a9608055c5c2f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192" y="598170"/>
            <a:ext cx="7264718" cy="52539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1295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21-20\IMG-0d458caf11315c90d77b2aa9707ef82d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324" y="1378902"/>
            <a:ext cx="7061835" cy="4793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0502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Attachments_karolinapotapenko91334@gmail.com_2021-01-13_23-21-20\IMG-bb1826a3a932df14806fc18b0b5c59fc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4" y="153353"/>
            <a:ext cx="5828666" cy="617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911\Downloads\Attachments_karolinapotapenko91334@gmail.com_2021-01-13_23-21-20\IMG-6c671768e59a77093688fd1f2c80742d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660" y="754380"/>
            <a:ext cx="4167505" cy="468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987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 descr="C:\Users\1911\Downloads\20201229_1033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7" y="365125"/>
            <a:ext cx="7847013" cy="4455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4633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7"/>
            <a:ext cx="12288982" cy="7200900"/>
          </a:xfrm>
        </p:spPr>
      </p:pic>
      <p:sp>
        <p:nvSpPr>
          <p:cNvPr id="5" name="TextBox 4"/>
          <p:cNvSpPr txBox="1"/>
          <p:nvPr/>
        </p:nvSpPr>
        <p:spPr>
          <a:xfrm>
            <a:off x="4267200" y="2632364"/>
            <a:ext cx="5001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 И БЛАГОПОЛУЧИЯ В НОВОМ ГОДУ!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9375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39</Words>
  <Application>Microsoft Office PowerPoint</Application>
  <PresentationFormat>Широкоэкранный</PresentationFormat>
  <Paragraphs>10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1911</dc:creator>
  <cp:lastModifiedBy>1911</cp:lastModifiedBy>
  <cp:revision>3</cp:revision>
  <dcterms:created xsi:type="dcterms:W3CDTF">2021-01-20T07:05:17Z</dcterms:created>
  <dcterms:modified xsi:type="dcterms:W3CDTF">2021-01-20T07:30:51Z</dcterms:modified>
</cp:coreProperties>
</file>