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6" y="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Исследовательская работа.</a:t>
            </a:r>
            <a:br>
              <a:rPr lang="ru-RU" dirty="0" smtClean="0"/>
            </a:br>
            <a:r>
              <a:rPr lang="ru-RU" dirty="0" smtClean="0"/>
              <a:t>Мой любимый питомец кот «Барс»</a:t>
            </a:r>
            <a:endParaRPr lang="ru-RU" dirty="0"/>
          </a:p>
        </p:txBody>
      </p:sp>
      <p:pic>
        <p:nvPicPr>
          <p:cNvPr id="4" name="Содержимое 3" descr="C:\Users\krutk\Downloads\pose-eyes-fur-cat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600200"/>
            <a:ext cx="835292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47664" y="5691157"/>
            <a:ext cx="5310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Выполнила : Маркова Виктория 6 класс</a:t>
            </a:r>
          </a:p>
          <a:p>
            <a:r>
              <a:rPr lang="ru-RU" b="1" dirty="0" smtClean="0"/>
              <a:t>МОУ СОШ №1 </a:t>
            </a:r>
            <a:r>
              <a:rPr lang="ru-RU" b="1" dirty="0" smtClean="0"/>
              <a:t>УКМО</a:t>
            </a:r>
          </a:p>
          <a:p>
            <a:r>
              <a:rPr lang="ru-RU" b="1" dirty="0" smtClean="0"/>
              <a:t>Руководитель: Крутько Оксана Анатольевна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28600" y="332654"/>
            <a:ext cx="7200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Мы мало что знаем о животных, с которыми постоянно контактируем.  Думаем,  что знаем практически всё о домашних животных - кошках, но так ли это? </a:t>
            </a:r>
          </a:p>
          <a:p>
            <a:pPr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У моего любимца кота Барса есть множество интересных особенностей, за которыми я часто наблюдаю. И я решила более подробно изучить своего кота в его повадках, поведении. Да и вообще от куда появились кошки. </a:t>
            </a:r>
          </a:p>
          <a:p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Цель моей работы: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узнать много новой информации о кошках и об их особенностях.</a:t>
            </a:r>
          </a:p>
          <a:p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- проработать полученную  информацию от различных источников;</a:t>
            </a: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- ответить на  вопросы (зачем кошке хвост и усы; как видит кошка);</a:t>
            </a: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-  провести эксперимент со своим котом Барсом (записать наблюдения).</a:t>
            </a: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Свою работу я начала с посещения библиотеки и  сайтов сети  Интернет. Начал вести дневник наблюдения за  своим домашним питомцем.</a:t>
            </a:r>
          </a:p>
          <a:p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Во время работы над своим проектом я  собрала много интересной и разной информации о кошках, которой, с радостью, поделюсь с Вами.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6" name="Рисунок 5" descr="https://pbs.twimg.com/media/EBteF4yXUAICFr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7" y="4221088"/>
            <a:ext cx="468052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260648" y="274638"/>
            <a:ext cx="216024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История кошек и их одомашнивание.</a:t>
            </a:r>
            <a:endParaRPr lang="ru-RU" dirty="0" smtClean="0"/>
          </a:p>
          <a:p>
            <a:r>
              <a:rPr lang="ru-RU" dirty="0" smtClean="0"/>
              <a:t>Кошки появились на Земле гораздо раньше людей. Это случилось примерно 9 млн. лет назад. Многие учёные считают, что дальний предок домашней кошки - это  родственница дикой лесной кошки. И само слово «кошка» пришло из Северной Африки.</a:t>
            </a:r>
          </a:p>
          <a:p>
            <a:r>
              <a:rPr lang="ru-RU" dirty="0" smtClean="0"/>
              <a:t>Однако не сразу кошки и люди стали жить в согласии; в древности человек охотился на них, чтобы добыть себе мясо на пропитание и шкурки для одежды. Только когда люди заметили, как ловко кошки расправляются с вредными грызунами, они  оценили это чудесное животное. И человек начал приручать кошку, взял ее в свое жилище - так постепенно из дикого зверя кошка превратилась в ласковое домашнее животное..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02311" y="274638"/>
            <a:ext cx="45719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У моего кота округлая голова, короткая мордочка с острыми зубами. Глаза большие, уши, в основном, прямостоячие. На языке есть специальные «сосочки», которые помогают кошке в еде, питье и уходе за своей шерстью. Шерсть короткошерстная, окрас кошачий, больше похож на тигра. Цвет глаз  зелёные.  </a:t>
            </a:r>
          </a:p>
          <a:p>
            <a:endParaRPr lang="ru-RU" dirty="0"/>
          </a:p>
        </p:txBody>
      </p:sp>
      <p:pic>
        <p:nvPicPr>
          <p:cNvPr id="4" name="Рисунок 3" descr="2019Animals___Cats_Gray_cat_lying_on_the_bed_with_a_rose_in_his_teeth_131946_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043608" y="2852936"/>
            <a:ext cx="7272808" cy="3622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260647" y="274638"/>
            <a:ext cx="360039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Мой кот прекрасно лазают по деревьям, прыгают и удачно падает с приличной высоты. Управляя во время полета всем телом и в особенности хвостом, он всегда приземляется на лапы. Наблюдая за тем, как Барс гонится за добычей, сразу же можно понять, зачем коту хвост. Ведь именно с его помощью он может резко изменить траекторию и настигнуть цель. Во время охоты или погони кот нередко используют хвост в качестве руля, что позволяет совершать резкие маневры, не снижая скорости.</a:t>
            </a:r>
          </a:p>
          <a:p>
            <a:endParaRPr lang="ru-RU" dirty="0"/>
          </a:p>
        </p:txBody>
      </p:sp>
      <p:pic>
        <p:nvPicPr>
          <p:cNvPr id="4" name="Picture 2" descr="C:\Users\krutk\Desktop\кот\kot_derevo_lazat_osen_112506_3840x2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1229" y="3645024"/>
            <a:ext cx="7241541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260647" y="274637"/>
            <a:ext cx="288031" cy="580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Чтобы понимать, что думает мой кот или как он реагирует, нужно только внимательнее присмотреться к нему. Вот для чего нужен хвост - чтобы объяснить свои намерения, настроения или самочувствия. У котов очень развито осязание. На его мордочке имеются чувствительные, осязательные волоски (усы), которые находятся справа и слева от носовых отверстий и представлены в виде усов. Усы играют главную роль в ориентации, и в темноте, лишённая усов кот будет наталкиваться на препятствия. Глаза у кота очень большие относительно размера головы. Но кроме размера глаз, кот от других млекопитающих отличаются и зрачками. Только кошки умеют так широко расширять и сужать до маленькой щелки зрачки, контролируя поток попадающего в них света. Такой орган зрения ― это главный инструмент хищника в охоте, необходимый животному для выживания. Многие считают, что кошка отлично видит в темноте. Так же я узнала, что если у кота очень сильно раскрыты зрачки, то он в режиме охотника, а если у него тоненькая ниточка зрачка, то он находится в полном спокойствии и гармонии.</a:t>
            </a:r>
          </a:p>
          <a:p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149080"/>
            <a:ext cx="367240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149080"/>
            <a:ext cx="388843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260647" y="457200"/>
            <a:ext cx="288031" cy="914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5747469"/>
          </a:xfrm>
        </p:spPr>
        <p:txBody>
          <a:bodyPr>
            <a:normAutofit/>
          </a:bodyPr>
          <a:lstStyle/>
          <a:p>
            <a:pPr lvl="1" fontAlgn="base">
              <a:buNone/>
            </a:pPr>
            <a:r>
              <a:rPr lang="ru-RU" b="1" dirty="0" smtClean="0"/>
              <a:t>Необычные факты о кошках.</a:t>
            </a:r>
            <a:endParaRPr lang="ru-RU" sz="2400" dirty="0" smtClean="0"/>
          </a:p>
          <a:p>
            <a:pPr fontAlgn="base">
              <a:buNone/>
            </a:pPr>
            <a:r>
              <a:rPr lang="ru-RU" b="1" dirty="0" smtClean="0"/>
              <a:t> </a:t>
            </a:r>
            <a:endParaRPr lang="ru-RU" sz="2800" dirty="0" smtClean="0"/>
          </a:p>
          <a:p>
            <a:pPr fontAlgn="base">
              <a:buNone/>
            </a:pPr>
            <a:r>
              <a:rPr lang="ru-RU" sz="2200" dirty="0" smtClean="0"/>
              <a:t>Пока я изучала информацию о своем коте, узнали много интересного и нового о нем.</a:t>
            </a:r>
          </a:p>
          <a:p>
            <a:pPr fontAlgn="base">
              <a:buNone/>
            </a:pPr>
            <a:r>
              <a:rPr lang="ru-RU" sz="2200" dirty="0" smtClean="0"/>
              <a:t>Оказывается, что:</a:t>
            </a:r>
          </a:p>
          <a:p>
            <a:pPr fontAlgn="base">
              <a:buNone/>
            </a:pPr>
            <a:r>
              <a:rPr lang="ru-RU" sz="2200" dirty="0" smtClean="0"/>
              <a:t>- Рисунок на носике у каждой кошки  уникален,  так же, как у человека отпечатки пальцев;</a:t>
            </a:r>
          </a:p>
          <a:p>
            <a:pPr fontAlgn="base">
              <a:buNone/>
            </a:pPr>
            <a:r>
              <a:rPr lang="ru-RU" sz="2200" dirty="0" smtClean="0"/>
              <a:t>- Сердце кошек бьётся в два раза быстрее, чем у человека;</a:t>
            </a:r>
          </a:p>
          <a:p>
            <a:pPr fontAlgn="base">
              <a:buFontTx/>
              <a:buChar char="-"/>
            </a:pPr>
            <a:r>
              <a:rPr lang="ru-RU" sz="2200" dirty="0" smtClean="0"/>
              <a:t>Кошки самые ленивые млекопитающие и спят по 16 часов в день;</a:t>
            </a:r>
          </a:p>
          <a:p>
            <a:pPr fontAlgn="base">
              <a:buFontTx/>
              <a:buChar char="-"/>
            </a:pPr>
            <a:endParaRPr lang="ru-RU" sz="2200" dirty="0" smtClean="0"/>
          </a:p>
        </p:txBody>
      </p:sp>
      <p:pic>
        <p:nvPicPr>
          <p:cNvPr id="8" name="Рисунок 7" descr="https://img4.goodfon.ru/wallpaper/nbig/4/1a/kot-koshka-seryi-polosatyi-lezhi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221088"/>
            <a:ext cx="432048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28599" y="274638"/>
            <a:ext cx="144016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1900" b="1" dirty="0" smtClean="0"/>
              <a:t>                                       Эксперименты с кот Барс.</a:t>
            </a:r>
            <a:endParaRPr lang="ru-RU" sz="1900" dirty="0" smtClean="0"/>
          </a:p>
          <a:p>
            <a:pPr>
              <a:buNone/>
            </a:pPr>
            <a:r>
              <a:rPr lang="ru-RU" sz="1900" b="1" dirty="0" smtClean="0"/>
              <a:t> Правша или левша?</a:t>
            </a:r>
            <a:endParaRPr lang="ru-RU" sz="1900" dirty="0" smtClean="0"/>
          </a:p>
          <a:p>
            <a:r>
              <a:rPr lang="ru-RU" sz="1900" dirty="0" smtClean="0"/>
              <a:t>Все знают, что среди людей есть правши и левши. У животных также есть такое определение. И я  решила узнать и о своем коте. (провела маленький эксперимент)</a:t>
            </a:r>
          </a:p>
          <a:p>
            <a:r>
              <a:rPr lang="ru-RU" sz="1900" b="1" dirty="0" smtClean="0"/>
              <a:t>Задание№1.</a:t>
            </a:r>
            <a:r>
              <a:rPr lang="ru-RU" sz="1900" dirty="0" smtClean="0"/>
              <a:t> Подвесили фантик на ниточке над его головой и наблюдала, какой лапкой он будет трогать его. В итоге Барс и правой и левой лапкой 3 раза потрогал фантик. Потом я этот же фантик медленно стала тянуть перед носом, ровно посередине. Здесь уже Барс играл левой лапкой. (я сделала вывод, что мой кот левша)</a:t>
            </a:r>
          </a:p>
          <a:p>
            <a:endParaRPr lang="ru-RU" dirty="0"/>
          </a:p>
        </p:txBody>
      </p:sp>
      <p:pic>
        <p:nvPicPr>
          <p:cNvPr id="4" name="Рисунок 3" descr="https://kisa.su/wp-content/uploads/2017/06/Kak_otuchin_koshku_drat_oboi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717032"/>
            <a:ext cx="5718139" cy="2801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-972615" y="332656"/>
            <a:ext cx="504055" cy="720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                            Кошки-синоптики?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Следующий эксперимент я провела над своим котом предсказывать погоду. Я наблюдала за ним на протяжении 3-х дней и обратила внимание, что Барс больше лежал у батарей. И пришла к выводу, что скоро будет похолодание. Так и получилось, что через несколько дней на улице было прохладно.</a:t>
            </a:r>
          </a:p>
          <a:p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698477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274638"/>
            <a:ext cx="144016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При любых изменениях в погоде кошка и себя ведёт по-разному: при улучшении погоды, например, облизывает лапки и умывается, начинает играть, смотрит в окно, лежит вверх брюшком. При дожде или снеге: моет лапкой ушки, бегает по квартире, запрыгивает на мебель, точит когти или пытается лечь где потеплее.</a:t>
            </a:r>
          </a:p>
          <a:p>
            <a:pPr>
              <a:buNone/>
            </a:pPr>
            <a:endParaRPr lang="ru-RU" sz="2000" dirty="0"/>
          </a:p>
        </p:txBody>
      </p:sp>
      <p:pic>
        <p:nvPicPr>
          <p:cNvPr id="6" name="Picture 2" descr="C:\Users\krutk\Desktop\кот\95df864c647c9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16832"/>
            <a:ext cx="684076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-972615" y="332656"/>
            <a:ext cx="288032" cy="216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                       </a:t>
            </a:r>
            <a:r>
              <a:rPr lang="ru-RU" sz="1800" b="1" dirty="0" smtClean="0"/>
              <a:t>Заключение.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По итогам данной работы я узнала много интересного и нового о своем коте, да и вообще о семействе кошачьих:</a:t>
            </a:r>
          </a:p>
          <a:p>
            <a:pPr>
              <a:buNone/>
            </a:pPr>
            <a:r>
              <a:rPr lang="ru-RU" sz="1800" dirty="0" smtClean="0"/>
              <a:t>Когда появились кошки, их историю одомашнивания, как они выглядят.</a:t>
            </a:r>
          </a:p>
          <a:p>
            <a:pPr>
              <a:buNone/>
            </a:pPr>
            <a:r>
              <a:rPr lang="ru-RU" sz="1800" dirty="0" smtClean="0"/>
              <a:t>Ответила на вопросы, которые меня интересовали: </a:t>
            </a:r>
          </a:p>
          <a:p>
            <a:pPr>
              <a:buNone/>
            </a:pPr>
            <a:r>
              <a:rPr lang="ru-RU" sz="1800" dirty="0" smtClean="0"/>
              <a:t>- зачем кошке хвост и усы?</a:t>
            </a:r>
          </a:p>
          <a:p>
            <a:pPr>
              <a:buNone/>
            </a:pPr>
            <a:r>
              <a:rPr lang="ru-RU" sz="1800" dirty="0" smtClean="0"/>
              <a:t>- как видят наш мир кошки?</a:t>
            </a:r>
          </a:p>
          <a:p>
            <a:pPr>
              <a:buNone/>
            </a:pPr>
            <a:r>
              <a:rPr lang="ru-RU" sz="1800" dirty="0" smtClean="0"/>
              <a:t>Собрали  несколько интересных фактов о них.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Picture 2" descr="C:\Users\krutk\Desktop\кот\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068960"/>
            <a:ext cx="7205513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828600" y="183198"/>
            <a:ext cx="216024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Список литературы:</a:t>
            </a:r>
            <a:endParaRPr lang="ru-RU" sz="2400" dirty="0" smtClean="0"/>
          </a:p>
          <a:p>
            <a:pPr lvl="0"/>
            <a:r>
              <a:rPr lang="ru-RU" sz="1800" dirty="0" smtClean="0"/>
              <a:t>И.В.Травина, "Домашние питомцы", самая первая энциклопедия. Москва, </a:t>
            </a:r>
            <a:r>
              <a:rPr lang="ru-RU" sz="1800" dirty="0" err="1" smtClean="0"/>
              <a:t>Росмэн</a:t>
            </a:r>
            <a:r>
              <a:rPr lang="ru-RU" sz="1800" dirty="0" smtClean="0"/>
              <a:t>, 2013;</a:t>
            </a:r>
          </a:p>
          <a:p>
            <a:pPr lvl="0"/>
            <a:r>
              <a:rPr lang="ru-RU" sz="1800" dirty="0" smtClean="0"/>
              <a:t>Детская энциклопедия "Кошки и котята", Москва, </a:t>
            </a:r>
            <a:r>
              <a:rPr lang="ru-RU" sz="1800" dirty="0" err="1" smtClean="0"/>
              <a:t>Росмэн</a:t>
            </a:r>
            <a:r>
              <a:rPr lang="ru-RU" sz="1800" dirty="0" smtClean="0"/>
              <a:t>, 2014;</a:t>
            </a:r>
          </a:p>
          <a:p>
            <a:pPr lvl="0"/>
            <a:r>
              <a:rPr lang="ru-RU" sz="1800" dirty="0" smtClean="0"/>
              <a:t>Энциклопедия "Я познаю мир. Кошки", АСТ </a:t>
            </a:r>
            <a:r>
              <a:rPr lang="ru-RU" sz="1800" dirty="0" err="1" smtClean="0"/>
              <a:t>Астрель</a:t>
            </a:r>
            <a:r>
              <a:rPr lang="ru-RU" sz="1800" dirty="0" smtClean="0"/>
              <a:t>, Москва;</a:t>
            </a:r>
          </a:p>
          <a:p>
            <a:r>
              <a:rPr lang="ru-RU" sz="1800" dirty="0" smtClean="0"/>
              <a:t>Интернет- ресурсы;</a:t>
            </a:r>
          </a:p>
          <a:p>
            <a:endParaRPr lang="ru-RU" dirty="0"/>
          </a:p>
        </p:txBody>
      </p:sp>
      <p:pic>
        <p:nvPicPr>
          <p:cNvPr id="8" name="Picture 3" descr="C:\Users\krutk\Desktop\кот\krasivye-kartinki-kotov-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80928"/>
            <a:ext cx="8147248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756591" y="274638"/>
            <a:ext cx="144015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СПАСИБО ЗА ВНИМАНИЕ!</a:t>
            </a:r>
          </a:p>
          <a:p>
            <a:endParaRPr lang="ru-RU" dirty="0"/>
          </a:p>
        </p:txBody>
      </p:sp>
      <p:pic>
        <p:nvPicPr>
          <p:cNvPr id="7" name="Picture 3" descr="C:\Users\krutk\Desktop\кот\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96752"/>
            <a:ext cx="8229600" cy="4913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391</TotalTime>
  <Words>729</Words>
  <Application>Microsoft Office PowerPoint</Application>
  <PresentationFormat>Экран (4:3)</PresentationFormat>
  <Paragraphs>47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Исследовательская работа. Мой любимый питомец кот «Барс»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работа. Мой любимый питомец кот «Барс»</dc:title>
  <dc:creator>krutk</dc:creator>
  <cp:lastModifiedBy>krutko.oksana2015@yandex.ru</cp:lastModifiedBy>
  <cp:revision>37</cp:revision>
  <dcterms:created xsi:type="dcterms:W3CDTF">2021-01-14T02:31:43Z</dcterms:created>
  <dcterms:modified xsi:type="dcterms:W3CDTF">2021-02-17T04:22:05Z</dcterms:modified>
</cp:coreProperties>
</file>