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7" r:id="rId3"/>
    <p:sldId id="279" r:id="rId4"/>
    <p:sldId id="257" r:id="rId5"/>
    <p:sldId id="258" r:id="rId6"/>
    <p:sldId id="259" r:id="rId7"/>
    <p:sldId id="276" r:id="rId8"/>
    <p:sldId id="260" r:id="rId9"/>
    <p:sldId id="261" r:id="rId10"/>
    <p:sldId id="262" r:id="rId11"/>
    <p:sldId id="265" r:id="rId12"/>
    <p:sldId id="267" r:id="rId13"/>
    <p:sldId id="271" r:id="rId14"/>
    <p:sldId id="272" r:id="rId15"/>
    <p:sldId id="273" r:id="rId16"/>
    <p:sldId id="274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23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://st.depositphotos.com/2228340/2371/i/950/depositphotos_23718327-Mechanical-Engineering-Science-Abstract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3538" y="-136526"/>
            <a:ext cx="9961114" cy="699452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81000" y="1295400"/>
            <a:ext cx="8762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</a:rPr>
              <a:t>День Машиностроителя</a:t>
            </a:r>
            <a:endParaRPr lang="ru-RU"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24000" y="4419600"/>
            <a:ext cx="64336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smtClean="0"/>
              <a:t>26</a:t>
            </a:r>
            <a:r>
              <a:rPr lang="ru-RU" sz="6000" dirty="0" smtClean="0"/>
              <a:t> </a:t>
            </a:r>
            <a:r>
              <a:rPr lang="ru-RU" sz="6000" dirty="0" smtClean="0"/>
              <a:t>сентября </a:t>
            </a:r>
            <a:r>
              <a:rPr lang="ru-RU" sz="6000" dirty="0" smtClean="0"/>
              <a:t>2021 </a:t>
            </a:r>
            <a:r>
              <a:rPr lang="ru-RU" sz="6000" dirty="0" smtClean="0"/>
              <a:t>г.</a:t>
            </a:r>
            <a:endParaRPr lang="ru-RU" sz="6000" dirty="0"/>
          </a:p>
        </p:txBody>
      </p:sp>
    </p:spTree>
  </p:cSld>
  <p:clrMapOvr>
    <a:masterClrMapping/>
  </p:clrMapOvr>
  <p:transition advClick="0" advTm="9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mypresentation.ru/documents_2/c283021b728d8462569a5928843b8215/img17.jpg"/>
          <p:cNvPicPr>
            <a:picLocks noChangeAspect="1" noChangeArrowheads="1"/>
          </p:cNvPicPr>
          <p:nvPr/>
        </p:nvPicPr>
        <p:blipFill rotWithShape="1">
          <a:blip r:embed="rId2" cstate="print"/>
          <a:srcRect b="8889"/>
          <a:stretch/>
        </p:blipFill>
        <p:spPr bwMode="auto">
          <a:xfrm>
            <a:off x="-210207" y="0"/>
            <a:ext cx="9354207" cy="6781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228600"/>
            <a:ext cx="8763000" cy="63246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</a:rPr>
              <a:t>Студенты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</a:rPr>
              <a:t>Специальности «Технология </a:t>
            </a:r>
            <a:r>
              <a:rPr lang="ru-RU" b="1" dirty="0" smtClean="0">
                <a:solidFill>
                  <a:srgbClr val="0070C0"/>
                </a:solidFill>
              </a:rPr>
              <a:t>металлообрабатывающего производства» </a:t>
            </a:r>
          </a:p>
          <a:p>
            <a:pPr algn="ctr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3900" b="1" dirty="0" smtClean="0">
                <a:solidFill>
                  <a:srgbClr val="FF0000"/>
                </a:solidFill>
              </a:rPr>
              <a:t>поздравляем </a:t>
            </a:r>
            <a:r>
              <a:rPr lang="ru-RU" sz="3900" b="1" dirty="0" smtClean="0">
                <a:solidFill>
                  <a:srgbClr val="FF0000"/>
                </a:solidFill>
              </a:rPr>
              <a:t>вас с  профессиональным праздником! 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Без высокоинтеллектуального, тяжелого и  благородного  труда немыслима жизнь современного общества. </a:t>
            </a:r>
          </a:p>
          <a:p>
            <a:pPr algn="ctr">
              <a:buNone/>
            </a:pPr>
            <a:r>
              <a:rPr lang="ru-RU" dirty="0" smtClean="0"/>
              <a:t>Пусть ваша профессия  всегда приносит вам удовольствие. </a:t>
            </a:r>
          </a:p>
          <a:p>
            <a:pPr algn="ctr">
              <a:buNone/>
            </a:pPr>
            <a:r>
              <a:rPr lang="ru-RU" dirty="0" smtClean="0"/>
              <a:t>Успехов вам во всех начинаниях, блестящих идей и радужных перспектив.</a:t>
            </a:r>
            <a:endParaRPr lang="ru-RU" dirty="0"/>
          </a:p>
        </p:txBody>
      </p:sp>
    </p:spTree>
  </p:cSld>
  <p:clrMapOvr>
    <a:masterClrMapping/>
  </p:clrMapOvr>
  <p:transition advClick="0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rivetpeople.ru/anek_mashnstrt/pozdr_mashin/machinostroitel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6200"/>
            <a:ext cx="9088604" cy="6781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s://privetpeople.ru/anek_mashnstrt/pozdr_mashin/machinostroitel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770" y="228599"/>
            <a:ext cx="3937830" cy="4724401"/>
          </a:xfrm>
          <a:prstGeom prst="rect">
            <a:avLst/>
          </a:prstGeom>
          <a:noFill/>
        </p:spPr>
      </p:pic>
      <p:pic>
        <p:nvPicPr>
          <p:cNvPr id="6" name="Picture 2" descr="http://www.mateliber.it/fisica/motoritermici/wattdoppioeffet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5501" y="3447036"/>
            <a:ext cx="5181600" cy="3190875"/>
          </a:xfrm>
          <a:prstGeom prst="rect">
            <a:avLst/>
          </a:prstGeom>
          <a:noFill/>
        </p:spPr>
      </p:pic>
      <p:pic>
        <p:nvPicPr>
          <p:cNvPr id="7" name="Picture 4" descr="https://im0-tub-ru.yandex.net/i?id=6d55d25a79dcb67aa3b92c3ec4c88c5f&amp;n=33&amp;h=215&amp;w=326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228600"/>
            <a:ext cx="4842776" cy="319385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 descr="https://privetpeople.ru/anek_mashnstrt/pozdr_mashin/machinostroitel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0"/>
            <a:ext cx="5029200" cy="6743700"/>
          </a:xfrm>
          <a:prstGeom prst="rect">
            <a:avLst/>
          </a:prstGeom>
          <a:noFill/>
        </p:spPr>
      </p:pic>
      <p:pic>
        <p:nvPicPr>
          <p:cNvPr id="16388" name="Picture 4" descr="http://animo2.ucoz.ru/_ph/108/2/98037613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601" y="1769021"/>
            <a:ext cx="3749599" cy="310777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4600" b="1" dirty="0" smtClean="0">
                <a:solidFill>
                  <a:schemeClr val="accent1"/>
                </a:solidFill>
              </a:rPr>
              <a:t>Машины сейчас нас везде окружают,</a:t>
            </a:r>
            <a:br>
              <a:rPr lang="ru-RU" sz="4600" b="1" dirty="0" smtClean="0">
                <a:solidFill>
                  <a:schemeClr val="accent1"/>
                </a:solidFill>
              </a:rPr>
            </a:br>
            <a:r>
              <a:rPr lang="ru-RU" sz="4600" b="1" dirty="0" smtClean="0">
                <a:solidFill>
                  <a:schemeClr val="accent1"/>
                </a:solidFill>
              </a:rPr>
              <a:t>Без них наша жизнь бы сложнее была.</a:t>
            </a:r>
            <a:r>
              <a:rPr lang="ru-RU" sz="3600" b="1" dirty="0" smtClean="0">
                <a:solidFill>
                  <a:schemeClr val="accent1"/>
                </a:solidFill>
              </a:rPr>
              <a:t/>
            </a:r>
            <a:br>
              <a:rPr lang="ru-RU" sz="3600" b="1" dirty="0" smtClean="0">
                <a:solidFill>
                  <a:schemeClr val="accent1"/>
                </a:solidFill>
              </a:rPr>
            </a:br>
            <a:endParaRPr lang="ru-RU" sz="3600" b="1" dirty="0" smtClean="0">
              <a:solidFill>
                <a:schemeClr val="accent1"/>
              </a:solidFill>
            </a:endParaRPr>
          </a:p>
          <a:p>
            <a:pPr algn="ctr">
              <a:buNone/>
            </a:pPr>
            <a:r>
              <a:rPr lang="ru-RU" sz="4800" b="1" dirty="0" smtClean="0">
                <a:solidFill>
                  <a:srgbClr val="C00000"/>
                </a:solidFill>
              </a:rPr>
              <a:t>Студент специальности </a:t>
            </a:r>
          </a:p>
          <a:p>
            <a:pPr algn="ctr">
              <a:buNone/>
            </a:pPr>
            <a:r>
              <a:rPr lang="ru-RU" sz="4800" b="1" dirty="0" smtClean="0">
                <a:solidFill>
                  <a:srgbClr val="C00000"/>
                </a:solidFill>
              </a:rPr>
              <a:t>«Технология </a:t>
            </a:r>
            <a:r>
              <a:rPr lang="ru-RU" sz="4800" b="1" dirty="0" smtClean="0">
                <a:solidFill>
                  <a:srgbClr val="C00000"/>
                </a:solidFill>
              </a:rPr>
              <a:t>металлообрабатывающего производства</a:t>
            </a:r>
            <a:r>
              <a:rPr lang="ru-RU" sz="4800" b="1" dirty="0" smtClean="0">
                <a:solidFill>
                  <a:srgbClr val="C00000"/>
                </a:solidFill>
              </a:rPr>
              <a:t>», </a:t>
            </a:r>
            <a:endParaRPr lang="ru-RU" sz="4800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sz="4800" b="1" dirty="0" smtClean="0">
                <a:solidFill>
                  <a:srgbClr val="C00000"/>
                </a:solidFill>
              </a:rPr>
              <a:t> </a:t>
            </a:r>
            <a:r>
              <a:rPr lang="ru-RU" sz="6300" b="1" dirty="0" smtClean="0">
                <a:solidFill>
                  <a:srgbClr val="C00000"/>
                </a:solidFill>
              </a:rPr>
              <a:t>тебя поздравляем</a:t>
            </a:r>
            <a:r>
              <a:rPr lang="ru-RU" sz="6300" dirty="0" smtClean="0">
                <a:solidFill>
                  <a:srgbClr val="C00000"/>
                </a:solidFill>
              </a:rPr>
              <a:t>!</a:t>
            </a:r>
            <a:br>
              <a:rPr lang="ru-RU" sz="6300" dirty="0" smtClean="0">
                <a:solidFill>
                  <a:srgbClr val="C00000"/>
                </a:solidFill>
              </a:rPr>
            </a:br>
            <a:endParaRPr lang="ru-RU" sz="3600" dirty="0" smtClean="0"/>
          </a:p>
          <a:p>
            <a:pPr algn="ctr">
              <a:buNone/>
            </a:pPr>
            <a:r>
              <a:rPr lang="ru-RU" sz="4600" dirty="0" smtClean="0"/>
              <a:t>Семьи тебе крепкой и больше везенья,</a:t>
            </a:r>
            <a:br>
              <a:rPr lang="ru-RU" sz="4600" dirty="0" smtClean="0"/>
            </a:br>
            <a:r>
              <a:rPr lang="ru-RU" sz="4600" dirty="0" smtClean="0"/>
              <a:t>И все, что ты хочешь, всегда обретать!</a:t>
            </a:r>
            <a:br>
              <a:rPr lang="ru-RU" sz="4600" dirty="0" smtClean="0"/>
            </a:br>
            <a:r>
              <a:rPr lang="ru-RU" sz="4600" dirty="0" smtClean="0"/>
              <a:t>В учебе – большого тебе вдохновенья</a:t>
            </a:r>
            <a:br>
              <a:rPr lang="ru-RU" sz="4600" dirty="0" smtClean="0"/>
            </a:br>
            <a:r>
              <a:rPr lang="ru-RU" sz="4600" dirty="0" smtClean="0"/>
              <a:t>От чистого сердца хотим пожелать!</a:t>
            </a:r>
          </a:p>
          <a:p>
            <a:pPr algn="r">
              <a:buNone/>
            </a:pPr>
            <a:endParaRPr lang="ru-RU" sz="2800" dirty="0" smtClean="0"/>
          </a:p>
          <a:p>
            <a:pPr algn="r">
              <a:buNone/>
            </a:pPr>
            <a:endParaRPr lang="ru-RU" sz="2800" dirty="0" smtClean="0"/>
          </a:p>
          <a:p>
            <a:pPr algn="r">
              <a:buNone/>
            </a:pPr>
            <a:r>
              <a:rPr lang="ru-RU" sz="2800" dirty="0" smtClean="0"/>
              <a:t>Администрация</a:t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ransition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12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80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720"/>
                            </p:stCondLst>
                            <p:childTnLst>
                              <p:par>
                                <p:cTn id="3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privetpeople.ru/anek_mashnstrt/pozdr_mashin/machinostroitel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s://privetpeople.ru/anek_mashnstrt/pozdr_mashin/machinostroitel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08273"/>
            <a:ext cx="4417156" cy="6521128"/>
          </a:xfrm>
          <a:prstGeom prst="rect">
            <a:avLst/>
          </a:prstGeom>
          <a:noFill/>
        </p:spPr>
      </p:pic>
      <p:pic>
        <p:nvPicPr>
          <p:cNvPr id="19460" name="Picture 4" descr="http://en.iqjmme.com/images/article_icon/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9556" y="609600"/>
            <a:ext cx="4574444" cy="571798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Машины строить – дело не простое: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Тут подвинтить, тут открутить, а тут настроить.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Поздравить хотим тебя студент мы в этот день,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Чтобы лица не омрачала грусти тень!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Всех благ желаем от души тебе,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Чтоб благодарным был своей судьбе!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Идти по жизни только лишь с улыбкой!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Учится по уму – не на ошибках!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 advTm="1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0969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ДЕНЬ МАШИНОСТРОИТЕЛЯ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26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r>
              <a:rPr lang="ru-RU" b="1" dirty="0" smtClean="0">
                <a:solidFill>
                  <a:srgbClr val="FFFF00"/>
                </a:solidFill>
              </a:rPr>
              <a:t>сентября </a:t>
            </a:r>
            <a:r>
              <a:rPr lang="ru-RU" b="1" dirty="0" smtClean="0">
                <a:solidFill>
                  <a:srgbClr val="FFFF00"/>
                </a:solidFill>
              </a:rPr>
              <a:t>2021г</a:t>
            </a:r>
            <a:r>
              <a:rPr lang="ru-RU" b="1" dirty="0" smtClean="0">
                <a:solidFill>
                  <a:srgbClr val="FFFF00"/>
                </a:solidFill>
              </a:rPr>
              <a:t>.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524000"/>
            <a:ext cx="8839200" cy="518160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3800" dirty="0" smtClean="0"/>
              <a:t>Экономика страны немыслима без машиностроения – важнейшей отрасли обрабатывающей промышленности. </a:t>
            </a:r>
            <a:endParaRPr lang="ru-RU" sz="3800" dirty="0" smtClean="0"/>
          </a:p>
          <a:p>
            <a:pPr algn="ctr"/>
            <a:r>
              <a:rPr lang="ru-RU" sz="3800" dirty="0" smtClean="0"/>
              <a:t>Разве </a:t>
            </a:r>
            <a:r>
              <a:rPr lang="ru-RU" sz="3800" dirty="0" smtClean="0"/>
              <a:t>можно представить себе современную жизнь без космических кораблей и различных станков, автомобилей и стиральных машин, без всего этого она уже немыслима! </a:t>
            </a:r>
            <a:endParaRPr lang="ru-RU" sz="3800" dirty="0" smtClean="0"/>
          </a:p>
          <a:p>
            <a:pPr algn="ctr"/>
            <a:r>
              <a:rPr lang="ru-RU" sz="3800" dirty="0" smtClean="0"/>
              <a:t>А </a:t>
            </a:r>
            <a:r>
              <a:rPr lang="ru-RU" sz="3800" dirty="0" smtClean="0"/>
              <a:t>творцы этих благ – </a:t>
            </a:r>
            <a:r>
              <a:rPr lang="ru-RU" sz="3800" b="1" dirty="0" smtClean="0">
                <a:solidFill>
                  <a:srgbClr val="002060"/>
                </a:solidFill>
              </a:rPr>
              <a:t>машиностроители</a:t>
            </a:r>
            <a:r>
              <a:rPr lang="ru-RU" sz="3800" dirty="0" smtClean="0"/>
              <a:t> сегодня отмечают профессиональный праздник, и так хочется пожелать им успехов в их непростом труде, новых изобретений, а также крепкого здоровья и исполнения желаний!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День машиностроителя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0"/>
            <a:ext cx="7772400" cy="69262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https://st.depositphotos.com/1879617/1746/v/950/depositphotos_17465075-stock-illustration-engineering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0"/>
            <a:ext cx="9753600" cy="97536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676400" y="2286000"/>
            <a:ext cx="70866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</a:rPr>
              <a:t>День машиностроителя</a:t>
            </a:r>
          </a:p>
          <a:p>
            <a:pPr algn="ctr"/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26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сентября 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2021г</a:t>
            </a:r>
            <a:r>
              <a:rPr lang="ru-R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ru-RU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Click="0" advTm="8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http://www.davisbrown.org.uk/s/cc_images/cache_1469195.jpg?t=14406848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6525"/>
            <a:ext cx="7620000" cy="5715000"/>
          </a:xfrm>
          <a:prstGeom prst="rect">
            <a:avLst/>
          </a:prstGeom>
          <a:noFill/>
        </p:spPr>
      </p:pic>
      <p:pic>
        <p:nvPicPr>
          <p:cNvPr id="31748" name="Picture 4" descr="http://static8.depositphotos.com/1035123/921/i/950/depositphotos_9214295-stock-photo-technical-and-mechanical-engineering-concep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6525"/>
            <a:ext cx="9753600" cy="68961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057400" y="5810157"/>
            <a:ext cx="723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600" b="1" dirty="0" smtClean="0">
                <a:solidFill>
                  <a:srgbClr val="C00000"/>
                </a:solidFill>
              </a:rPr>
              <a:t>День машиностроителя</a:t>
            </a:r>
          </a:p>
          <a:p>
            <a:pPr algn="r"/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26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сентября 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2021г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ru-RU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Click="0" advTm="8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https://im0-tub-ru.yandex.net/i?id=a0d754555d427e11c8f6181dfc05eb2b-sr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6525"/>
            <a:ext cx="8763000" cy="7620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2400" y="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День машиностроителя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26</a:t>
            </a: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сентября </a:t>
            </a: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2021г</a:t>
            </a: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ru-RU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http://st.depositphotos.com/2228340/2371/i/950/depositphotos_23718327-Mechanical-Engineering-Science-Abstract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6526"/>
            <a:ext cx="9744075" cy="6994526"/>
          </a:xfrm>
          <a:prstGeom prst="rect">
            <a:avLst/>
          </a:prstGeom>
          <a:noFill/>
        </p:spPr>
      </p:pic>
      <p:pic>
        <p:nvPicPr>
          <p:cNvPr id="28676" name="Picture 4" descr="http://www.sondakikahaberleri.info.tr/images/haberresim/29882-ozellestirme-magdurlarina-muj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186" y="2605881"/>
            <a:ext cx="5749413" cy="352028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09600" y="533400"/>
            <a:ext cx="8839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</a:rPr>
              <a:t>День Машиностроителя</a:t>
            </a:r>
          </a:p>
          <a:p>
            <a:pPr algn="ctr"/>
            <a:r>
              <a:rPr lang="ru-RU" sz="4000" b="1" dirty="0" smtClean="0"/>
              <a:t>26</a:t>
            </a:r>
            <a:r>
              <a:rPr lang="ru-RU" sz="4000" b="1" dirty="0" smtClean="0"/>
              <a:t> </a:t>
            </a:r>
            <a:r>
              <a:rPr lang="ru-RU" sz="4000" b="1" dirty="0" smtClean="0"/>
              <a:t>сентября </a:t>
            </a:r>
            <a:r>
              <a:rPr lang="ru-RU" sz="4000" b="1" dirty="0" smtClean="0"/>
              <a:t>2021г</a:t>
            </a:r>
            <a:r>
              <a:rPr lang="ru-RU" sz="4000" b="1" dirty="0" smtClean="0">
                <a:solidFill>
                  <a:srgbClr val="FFFF00"/>
                </a:solidFill>
              </a:rPr>
              <a:t>.</a:t>
            </a:r>
            <a:endParaRPr lang="ru-RU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9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125</Words>
  <Application>Microsoft Office PowerPoint</Application>
  <PresentationFormat>Экран (4:3)</PresentationFormat>
  <Paragraphs>30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ДЕНЬ МАШИНОСТРОИТЕЛЯ 26 сентября 2021г.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 Владимировна Ушкалова</dc:creator>
  <cp:lastModifiedBy>Галина Владимировна Ушкалова</cp:lastModifiedBy>
  <cp:revision>16</cp:revision>
  <dcterms:created xsi:type="dcterms:W3CDTF">2017-09-21T01:22:41Z</dcterms:created>
  <dcterms:modified xsi:type="dcterms:W3CDTF">2021-09-23T01:11:17Z</dcterms:modified>
</cp:coreProperties>
</file>