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73" r:id="rId5"/>
    <p:sldId id="274" r:id="rId6"/>
    <p:sldId id="275" r:id="rId7"/>
    <p:sldId id="276" r:id="rId8"/>
    <p:sldId id="282" r:id="rId9"/>
    <p:sldId id="277" r:id="rId10"/>
    <p:sldId id="278" r:id="rId11"/>
    <p:sldId id="279" r:id="rId12"/>
    <p:sldId id="280" r:id="rId13"/>
    <p:sldId id="281" r:id="rId14"/>
    <p:sldId id="28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2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69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511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86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43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07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934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015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742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324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950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192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B6B47-C50F-4D15-8E12-6BF57DC99DE4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A6E56-95F6-4A96-807E-623BF3B429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91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640960" cy="1440160"/>
          </a:xfrm>
        </p:spPr>
        <p:txBody>
          <a:bodyPr>
            <a:normAutofit/>
          </a:bodyPr>
          <a:lstStyle/>
          <a:p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356992"/>
            <a:ext cx="8424936" cy="3096344"/>
          </a:xfrm>
        </p:spPr>
        <p:txBody>
          <a:bodyPr>
            <a:normAutofit fontScale="77500" lnSpcReduction="20000"/>
          </a:bodyPr>
          <a:lstStyle/>
          <a:p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Коллективный проект 3 «Б» и 3 «В</a:t>
            </a:r>
            <a:r>
              <a:rPr lang="ru-RU"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 классов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Тема: «Лепим» из «битой» бумаги – папье-маше»</a:t>
            </a:r>
          </a:p>
          <a:p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      Руководители проекта:</a:t>
            </a:r>
          </a:p>
          <a:p>
            <a:pPr algn="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Шишкина Олеся Алексеевна</a:t>
            </a:r>
          </a:p>
          <a:p>
            <a:pPr algn="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Шепелёва Ольга Александровна</a:t>
            </a:r>
          </a:p>
          <a:p>
            <a:pPr algn="r"/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9" t="23617" r="9813" b="9700"/>
          <a:stretch/>
        </p:blipFill>
        <p:spPr>
          <a:xfrm>
            <a:off x="719572" y="188641"/>
            <a:ext cx="5481609" cy="302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39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532" y="548680"/>
            <a:ext cx="8640960" cy="1656184"/>
          </a:xfrm>
        </p:spPr>
        <p:txBody>
          <a:bodyPr>
            <a:normAutofit fontScale="90000"/>
          </a:bodyPr>
          <a:lstStyle/>
          <a:p>
            <a:r>
              <a:rPr lang="ru-RU" sz="4000" b="1" dirty="0"/>
              <a:t>Цель:</a:t>
            </a:r>
            <a:br>
              <a:rPr lang="ru-RU" sz="2800" dirty="0"/>
            </a:br>
            <a:r>
              <a:rPr lang="ru-RU" sz="3600" dirty="0"/>
              <a:t>Поэтапное изучение правил выполнения данного изделия.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540" y="2348880"/>
            <a:ext cx="8568952" cy="28803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/>
              <a:t>Задачи: </a:t>
            </a:r>
            <a:endParaRPr lang="ru-RU" sz="3600" dirty="0"/>
          </a:p>
          <a:p>
            <a:pPr lvl="0"/>
            <a:r>
              <a:rPr lang="ru-RU" dirty="0"/>
              <a:t>Ознакомиться с историей возникновения папье-маше. </a:t>
            </a:r>
          </a:p>
          <a:p>
            <a:pPr lvl="0"/>
            <a:r>
              <a:rPr lang="ru-RU" dirty="0"/>
              <a:t>Установить, какой материал требуется для изготовления работы. </a:t>
            </a:r>
          </a:p>
          <a:p>
            <a:r>
              <a:rPr lang="ru-RU" dirty="0"/>
              <a:t>Выявить трудности при выполнении сосудов из «битой» бумаги – папье-маше.</a:t>
            </a:r>
          </a:p>
        </p:txBody>
      </p:sp>
    </p:spTree>
    <p:extLst>
      <p:ext uri="{BB962C8B-B14F-4D97-AF65-F5344CB8AC3E}">
        <p14:creationId xmlns:p14="http://schemas.microsoft.com/office/powerpoint/2010/main" val="1229643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История возникновения папье-маше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Папье-маше в переводе с французского -«жеванная бумага».</a:t>
            </a:r>
          </a:p>
          <a:p>
            <a:r>
              <a:rPr lang="ru-RU" dirty="0"/>
              <a:t>Технология папье-маше родилась в Персии в Средние века.</a:t>
            </a:r>
          </a:p>
          <a:p>
            <a:r>
              <a:rPr lang="ru-RU" dirty="0"/>
              <a:t>Древние мастера делали различные коробочки, шкатулки, подставки из нескольких слоев бумаги, прессованного картона, проваренного в льняном масле и высушенного при высокой температуре.</a:t>
            </a:r>
          </a:p>
        </p:txBody>
      </p:sp>
    </p:spTree>
    <p:extLst>
      <p:ext uri="{BB962C8B-B14F-4D97-AF65-F5344CB8AC3E}">
        <p14:creationId xmlns:p14="http://schemas.microsoft.com/office/powerpoint/2010/main" val="293524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320323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dirty="0"/>
              <a:t>1.Подготовь и сделай основу для будущего изделия. Основой может служить, например, вазочка, тарелка.</a:t>
            </a:r>
            <a:br>
              <a:rPr lang="ru-RU" sz="3100" dirty="0"/>
            </a:br>
            <a:r>
              <a:rPr lang="ru-RU" sz="3100" dirty="0"/>
              <a:t>2. Замочи в миске с водой кусочки бумаги небольшого размера.</a:t>
            </a:r>
            <a:br>
              <a:rPr lang="ru-RU" sz="3100" dirty="0"/>
            </a:br>
            <a:r>
              <a:rPr lang="ru-RU" sz="3100" dirty="0"/>
              <a:t>3. Оберни сосуд пищевой пленкой.</a:t>
            </a:r>
            <a:br>
              <a:rPr lang="ru-RU" sz="3100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7" t="30862" r="11817" b="21409"/>
          <a:stretch/>
        </p:blipFill>
        <p:spPr>
          <a:xfrm>
            <a:off x="1630016" y="3212976"/>
            <a:ext cx="5760640" cy="2880319"/>
          </a:xfrm>
        </p:spPr>
      </p:pic>
    </p:spTree>
    <p:extLst>
      <p:ext uri="{BB962C8B-B14F-4D97-AF65-F5344CB8AC3E}">
        <p14:creationId xmlns:p14="http://schemas.microsoft.com/office/powerpoint/2010/main" val="3668868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pPr algn="l"/>
            <a:r>
              <a:rPr lang="ru-RU" sz="2800" dirty="0"/>
              <a:t>4. Облепи форму кусочками бумаги, размоченной в воде. Первый слой не смазывают клейстером, чтобы бумага не приклеилась к основе. Последующие – смазывают. Следи, чтобы кусочки бумаги перекрывали друг друга.</a:t>
            </a:r>
            <a:br>
              <a:rPr lang="ru-RU" sz="2800" dirty="0"/>
            </a:br>
            <a:r>
              <a:rPr lang="ru-RU" sz="2800" dirty="0"/>
              <a:t>5. Хорошо высуши ее на форме.</a:t>
            </a:r>
            <a:br>
              <a:rPr lang="ru-RU" sz="3100" dirty="0"/>
            </a:br>
            <a:br>
              <a:rPr lang="ru-RU" dirty="0"/>
            </a:b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9" t="22216" r="10071" b="8410"/>
          <a:stretch/>
        </p:blipFill>
        <p:spPr>
          <a:xfrm>
            <a:off x="1979712" y="3284984"/>
            <a:ext cx="4994103" cy="3096344"/>
          </a:xfrm>
        </p:spPr>
      </p:pic>
    </p:spTree>
    <p:extLst>
      <p:ext uri="{BB962C8B-B14F-4D97-AF65-F5344CB8AC3E}">
        <p14:creationId xmlns:p14="http://schemas.microsoft.com/office/powerpoint/2010/main" val="2211872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rmAutofit/>
          </a:bodyPr>
          <a:lstStyle/>
          <a:p>
            <a:pPr algn="l"/>
            <a:r>
              <a:rPr lang="ru-RU" sz="2800" dirty="0"/>
              <a:t>6. Сними заготовку с формы. Если это сложно сделать, разрежь ее на две части вдоль или поперек.</a:t>
            </a:r>
            <a:br>
              <a:rPr lang="ru-RU" sz="2800" dirty="0"/>
            </a:br>
            <a:r>
              <a:rPr lang="ru-RU" sz="2800" dirty="0"/>
              <a:t>7. Склей половинки, наложив еще один слой бумаги, и высуши заготовку.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4" t="18854" r="9269" b="14949"/>
          <a:stretch/>
        </p:blipFill>
        <p:spPr>
          <a:xfrm>
            <a:off x="1398476" y="2924944"/>
            <a:ext cx="6347048" cy="3400205"/>
          </a:xfrm>
        </p:spPr>
      </p:pic>
    </p:spTree>
    <p:extLst>
      <p:ext uri="{BB962C8B-B14F-4D97-AF65-F5344CB8AC3E}">
        <p14:creationId xmlns:p14="http://schemas.microsoft.com/office/powerpoint/2010/main" val="3101037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66130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>8. Распиши изделие.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1" t="18092" r="18161" b="33116"/>
          <a:stretch/>
        </p:blipFill>
        <p:spPr>
          <a:xfrm>
            <a:off x="965340" y="1844824"/>
            <a:ext cx="7213319" cy="3456384"/>
          </a:xfrm>
        </p:spPr>
      </p:pic>
    </p:spTree>
    <p:extLst>
      <p:ext uri="{BB962C8B-B14F-4D97-AF65-F5344CB8AC3E}">
        <p14:creationId xmlns:p14="http://schemas.microsoft.com/office/powerpoint/2010/main" val="3664406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dirty="0"/>
              <a:t>Экскурсия в Гжель 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639229"/>
            <a:ext cx="3898776" cy="4709119"/>
          </a:xfrm>
        </p:spPr>
        <p:txBody>
          <a:bodyPr>
            <a:normAutofit/>
          </a:bodyPr>
          <a:lstStyle/>
          <a:p>
            <a:r>
              <a:rPr lang="ru-RU" sz="2800" dirty="0"/>
              <a:t>С Гжелью связаны высшие достижения народного керамического искусства. Каждый вид гжельских изделий имеет самостоятельное художественное значение.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772816"/>
            <a:ext cx="5256584" cy="420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810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76456" cy="6507737"/>
          </a:xfrm>
        </p:spPr>
      </p:pic>
    </p:spTree>
    <p:extLst>
      <p:ext uri="{BB962C8B-B14F-4D97-AF65-F5344CB8AC3E}">
        <p14:creationId xmlns:p14="http://schemas.microsoft.com/office/powerpoint/2010/main" val="1946742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0" y="0"/>
            <a:ext cx="9073008" cy="680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10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728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578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332656"/>
            <a:ext cx="5904656" cy="5400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dirty="0"/>
              <a:t>Гжельские мастера глубоко и свято хранят традиции своих предков.</a:t>
            </a:r>
            <a:r>
              <a:rPr lang="ru-RU" dirty="0"/>
              <a:t> </a:t>
            </a:r>
            <a:r>
              <a:rPr lang="ru-RU" sz="3100" dirty="0"/>
              <a:t>История Гжели уходит в глубь веков, и ее народному искусству суждена долгая жизнь. В разные концы планеты улетают синие птицы Гжели, чтобы украшать быт людей, воспитывать чувство прекрасного. </a:t>
            </a:r>
            <a:br>
              <a:rPr lang="ru-RU" sz="3100" dirty="0"/>
            </a:br>
            <a:r>
              <a:rPr lang="ru-RU" sz="3100" dirty="0"/>
              <a:t>О ней поют песни: </a:t>
            </a:r>
            <a:br>
              <a:rPr lang="ru-RU" sz="3100" dirty="0"/>
            </a:br>
            <a:r>
              <a:rPr lang="ru-RU" sz="3100" dirty="0"/>
              <a:t>Русская жемчужина,</a:t>
            </a:r>
            <a:br>
              <a:rPr lang="ru-RU" sz="3100" dirty="0"/>
            </a:br>
            <a:r>
              <a:rPr lang="ru-RU" sz="3100" dirty="0"/>
              <a:t>Нас чаруешь ты.</a:t>
            </a:r>
            <a:br>
              <a:rPr lang="ru-RU" sz="3100" dirty="0"/>
            </a:br>
            <a:r>
              <a:rPr lang="ru-RU" sz="3100" dirty="0"/>
              <a:t>Синяя фантазия –</a:t>
            </a:r>
            <a:br>
              <a:rPr lang="ru-RU" sz="3100" dirty="0"/>
            </a:br>
            <a:r>
              <a:rPr lang="ru-RU" sz="3100" dirty="0"/>
              <a:t>Море красоты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9" t="-1042" r="18367" b="1"/>
          <a:stretch/>
        </p:blipFill>
        <p:spPr>
          <a:xfrm>
            <a:off x="6516216" y="2420888"/>
            <a:ext cx="2448272" cy="409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84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Выводы: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82950" y="1988840"/>
            <a:ext cx="8229600" cy="4525963"/>
          </a:xfrm>
        </p:spPr>
        <p:txBody>
          <a:bodyPr/>
          <a:lstStyle/>
          <a:p>
            <a:r>
              <a:rPr lang="ru-RU" dirty="0"/>
              <a:t>В результате полученных знаний дети научились выполнять технику папье-маше и самостоятельно изготавливать изделия по форме заготовки. </a:t>
            </a:r>
          </a:p>
          <a:p>
            <a:r>
              <a:rPr lang="ru-RU" dirty="0"/>
              <a:t>Форма сосуда получается жесткой и прочной.</a:t>
            </a:r>
          </a:p>
        </p:txBody>
      </p:sp>
    </p:spTree>
    <p:extLst>
      <p:ext uri="{BB962C8B-B14F-4D97-AF65-F5344CB8AC3E}">
        <p14:creationId xmlns:p14="http://schemas.microsoft.com/office/powerpoint/2010/main" val="16571173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372</Words>
  <Application>Microsoft Office PowerPoint</Application>
  <PresentationFormat>Экран (4:3)</PresentationFormat>
  <Paragraphs>26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 </vt:lpstr>
      <vt:lpstr>Цель: Поэтапное изучение правил выполнения данного изделия.  </vt:lpstr>
      <vt:lpstr>История возникновения папье-маше</vt:lpstr>
      <vt:lpstr>1.Подготовь и сделай основу для будущего изделия. Основой может служить, например, вазочка, тарелка. 2. Замочи в миске с водой кусочки бумаги небольшого размера. 3. Оберни сосуд пищевой пленкой. </vt:lpstr>
      <vt:lpstr>4. Облепи форму кусочками бумаги, размоченной в воде. Первый слой не смазывают клейстером, чтобы бумага не приклеилась к основе. Последующие – смазывают. Следи, чтобы кусочки бумаги перекрывали друг друга. 5. Хорошо высуши ее на форме.  </vt:lpstr>
      <vt:lpstr>6. Сними заготовку с формы. Если это сложно сделать, разрежь ее на две части вдоль или поперек. 7. Склей половинки, наложив еще один слой бумаги, и высуши заготовку.</vt:lpstr>
      <vt:lpstr>8. Распиши изделие.</vt:lpstr>
      <vt:lpstr>Экскурсия в Гжель </vt:lpstr>
      <vt:lpstr>Презентация PowerPoint</vt:lpstr>
      <vt:lpstr>Презентация PowerPoint</vt:lpstr>
      <vt:lpstr>Презентация PowerPoint</vt:lpstr>
      <vt:lpstr>Презентация PowerPoint</vt:lpstr>
      <vt:lpstr>Гжельские мастера глубоко и свято хранят традиции своих предков. История Гжели уходит в глубь веков, и ее народному искусству суждена долгая жизнь. В разные концы планеты улетают синие птицы Гжели, чтобы украшать быт людей, воспитывать чувство прекрасного.  О ней поют песни:  Русская жемчужина, Нас чаруешь ты. Синяя фантазия – Море красоты</vt:lpstr>
      <vt:lpstr>Выводы: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Удельнинская средняя общеобразовательная школа №34</dc:title>
  <dc:creator>Оксана</dc:creator>
  <cp:lastModifiedBy>Ольга</cp:lastModifiedBy>
  <cp:revision>34</cp:revision>
  <dcterms:created xsi:type="dcterms:W3CDTF">2019-02-19T20:29:56Z</dcterms:created>
  <dcterms:modified xsi:type="dcterms:W3CDTF">2026-01-19T10:55:08Z</dcterms:modified>
</cp:coreProperties>
</file>