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086142-8680-446D-93D5-81737C01DDAE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7A3B47B-BD37-4D97-99AD-D1F5ACF841A6}">
      <dgm:prSet/>
      <dgm:spPr/>
      <dgm:t>
        <a:bodyPr/>
        <a:lstStyle/>
        <a:p>
          <a:pPr rtl="0"/>
          <a:r>
            <a:rPr lang="ru-RU" b="1" baseline="0" dirty="0" smtClean="0"/>
            <a:t>1</a:t>
          </a:r>
          <a:endParaRPr lang="ru-RU" b="1" baseline="0" dirty="0"/>
        </a:p>
      </dgm:t>
    </dgm:pt>
    <dgm:pt modelId="{8C4A4684-6DC6-458F-978A-1E5AE6E5F1A1}" type="parTrans" cxnId="{813C2535-86EB-442B-B96A-4200BA32510C}">
      <dgm:prSet/>
      <dgm:spPr/>
      <dgm:t>
        <a:bodyPr/>
        <a:lstStyle/>
        <a:p>
          <a:endParaRPr lang="ru-RU"/>
        </a:p>
      </dgm:t>
    </dgm:pt>
    <dgm:pt modelId="{395B3A83-A980-4187-A3B3-AE1A5DDEA6A7}" type="sibTrans" cxnId="{813C2535-86EB-442B-B96A-4200BA32510C}">
      <dgm:prSet/>
      <dgm:spPr/>
      <dgm:t>
        <a:bodyPr/>
        <a:lstStyle/>
        <a:p>
          <a:endParaRPr lang="ru-RU"/>
        </a:p>
      </dgm:t>
    </dgm:pt>
    <dgm:pt modelId="{36AFA049-362C-4D38-90BE-BAD56DC94091}">
      <dgm:prSet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55623B1B-0464-4615-AB52-CDAA5924D327}" type="parTrans" cxnId="{09F56762-7BE8-4AFA-AEF2-7D5E61865F39}">
      <dgm:prSet/>
      <dgm:spPr/>
      <dgm:t>
        <a:bodyPr/>
        <a:lstStyle/>
        <a:p>
          <a:endParaRPr lang="ru-RU"/>
        </a:p>
      </dgm:t>
    </dgm:pt>
    <dgm:pt modelId="{18868982-0D32-448D-A8EC-D17234F3E5A7}" type="sibTrans" cxnId="{09F56762-7BE8-4AFA-AEF2-7D5E61865F39}">
      <dgm:prSet/>
      <dgm:spPr/>
      <dgm:t>
        <a:bodyPr/>
        <a:lstStyle/>
        <a:p>
          <a:endParaRPr lang="ru-RU"/>
        </a:p>
      </dgm:t>
    </dgm:pt>
    <dgm:pt modelId="{B5658A0F-7456-47A7-849F-3A38CF678766}">
      <dgm:prSet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AF008D32-625E-4A4B-9CF2-52012EE75EF8}" type="parTrans" cxnId="{DA1746E5-4D39-4D5C-892C-E26456C6D099}">
      <dgm:prSet/>
      <dgm:spPr/>
      <dgm:t>
        <a:bodyPr/>
        <a:lstStyle/>
        <a:p>
          <a:endParaRPr lang="ru-RU"/>
        </a:p>
      </dgm:t>
    </dgm:pt>
    <dgm:pt modelId="{699C89BB-F855-457A-8590-8DE8E05DEBBE}" type="sibTrans" cxnId="{DA1746E5-4D39-4D5C-892C-E26456C6D099}">
      <dgm:prSet/>
      <dgm:spPr/>
      <dgm:t>
        <a:bodyPr/>
        <a:lstStyle/>
        <a:p>
          <a:endParaRPr lang="ru-RU"/>
        </a:p>
      </dgm:t>
    </dgm:pt>
    <dgm:pt modelId="{10A5B93A-ECB8-4F97-B949-1A9A252C6BD5}">
      <dgm:prSet/>
      <dgm:spPr/>
      <dgm:t>
        <a:bodyPr/>
        <a:lstStyle/>
        <a:p>
          <a:r>
            <a:rPr lang="ru-RU" dirty="0" smtClean="0"/>
            <a:t>4</a:t>
          </a:r>
          <a:r>
            <a:rPr lang="ru-RU" b="1" baseline="0" dirty="0" smtClean="0"/>
            <a:t> </a:t>
          </a:r>
          <a:endParaRPr lang="ru-RU" dirty="0"/>
        </a:p>
      </dgm:t>
    </dgm:pt>
    <dgm:pt modelId="{E5512E4F-BE38-4645-AF18-18C6983CCC4B}" type="parTrans" cxnId="{208F18C6-0DB1-4849-8966-66D2DB57469E}">
      <dgm:prSet/>
      <dgm:spPr/>
      <dgm:t>
        <a:bodyPr/>
        <a:lstStyle/>
        <a:p>
          <a:endParaRPr lang="ru-RU"/>
        </a:p>
      </dgm:t>
    </dgm:pt>
    <dgm:pt modelId="{BFE4434C-683B-4E24-9AC5-20340847303B}" type="sibTrans" cxnId="{208F18C6-0DB1-4849-8966-66D2DB57469E}">
      <dgm:prSet/>
      <dgm:spPr/>
      <dgm:t>
        <a:bodyPr/>
        <a:lstStyle/>
        <a:p>
          <a:endParaRPr lang="ru-RU"/>
        </a:p>
      </dgm:t>
    </dgm:pt>
    <dgm:pt modelId="{56ACD721-94CD-414C-812C-1D284DF99214}">
      <dgm:prSet/>
      <dgm:spPr/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F3A49209-33C8-4C2D-9B66-4A0DB0C47444}" type="parTrans" cxnId="{EDD56155-A9D0-46DC-A93F-B08189EB42B1}">
      <dgm:prSet/>
      <dgm:spPr/>
    </dgm:pt>
    <dgm:pt modelId="{33DA0559-8E97-44B3-B7CE-696A1D293CAA}" type="sibTrans" cxnId="{EDD56155-A9D0-46DC-A93F-B08189EB42B1}">
      <dgm:prSet/>
      <dgm:spPr/>
    </dgm:pt>
    <dgm:pt modelId="{F95BECDA-2177-492A-9F40-E250A03087BD}">
      <dgm:prSet/>
      <dgm:spPr/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E2B75500-C96A-494B-81FA-CC59C8838C12}" type="parTrans" cxnId="{58BD77B4-79FB-4401-9156-54ABAFD4C544}">
      <dgm:prSet/>
      <dgm:spPr/>
    </dgm:pt>
    <dgm:pt modelId="{EB9FF9C0-FE1F-4A1B-AE9F-CB73CA226422}" type="sibTrans" cxnId="{58BD77B4-79FB-4401-9156-54ABAFD4C544}">
      <dgm:prSet/>
      <dgm:spPr/>
    </dgm:pt>
    <dgm:pt modelId="{596BC2B0-BE97-4CAC-A511-9ED62009A191}">
      <dgm:prSet/>
      <dgm:spPr/>
      <dgm:t>
        <a:bodyPr/>
        <a:lstStyle/>
        <a:p>
          <a:r>
            <a:rPr lang="ru-RU" dirty="0" smtClean="0"/>
            <a:t>А.П. Чехов написал рассказ «Хамелеон» в 1887 году.</a:t>
          </a:r>
          <a:endParaRPr lang="ru-RU" dirty="0"/>
        </a:p>
      </dgm:t>
    </dgm:pt>
    <dgm:pt modelId="{A96D34BB-BEAA-4F26-BAF5-49F155B31963}" type="parTrans" cxnId="{E17F065D-24DE-4B8D-A74C-67CA16291A8A}">
      <dgm:prSet/>
      <dgm:spPr/>
    </dgm:pt>
    <dgm:pt modelId="{25CC2F11-1302-4676-9A25-3F3945DB6B6F}" type="sibTrans" cxnId="{E17F065D-24DE-4B8D-A74C-67CA16291A8A}">
      <dgm:prSet/>
      <dgm:spPr/>
    </dgm:pt>
    <dgm:pt modelId="{418A5718-7222-4FE9-A7F3-AF612392C23E}">
      <dgm:prSet/>
      <dgm:spPr/>
      <dgm:t>
        <a:bodyPr/>
        <a:lstStyle/>
        <a:p>
          <a:r>
            <a:rPr lang="ru-RU" dirty="0" smtClean="0"/>
            <a:t>Главный герой рассказа Очумелов был полицейским надзирателем.</a:t>
          </a:r>
          <a:endParaRPr lang="ru-RU" dirty="0"/>
        </a:p>
      </dgm:t>
    </dgm:pt>
    <dgm:pt modelId="{887F2F3D-73D0-4B66-9AE3-1D0EDABCA1CA}" type="parTrans" cxnId="{4FFF37F3-520D-41F7-8C60-41E91CC6254C}">
      <dgm:prSet/>
      <dgm:spPr/>
    </dgm:pt>
    <dgm:pt modelId="{DB009213-37E3-43A7-BFB4-842C5FE9BB3D}" type="sibTrans" cxnId="{4FFF37F3-520D-41F7-8C60-41E91CC6254C}">
      <dgm:prSet/>
      <dgm:spPr/>
    </dgm:pt>
    <dgm:pt modelId="{D5F9B899-B244-493E-B0F5-3660911A239C}">
      <dgm:prSet/>
      <dgm:spPr/>
      <dgm:t>
        <a:bodyPr/>
        <a:lstStyle/>
        <a:p>
          <a:r>
            <a:rPr lang="ru-RU" smtClean="0"/>
            <a:t>События рассказа происходят на базарной площади.</a:t>
          </a:r>
          <a:endParaRPr lang="ru-RU"/>
        </a:p>
      </dgm:t>
    </dgm:pt>
    <dgm:pt modelId="{0ACFD8F4-F095-45FC-A2AD-AB7C50CAC2AE}" type="parTrans" cxnId="{BB0DAC15-3FEF-4B1C-BAF2-B141553572F0}">
      <dgm:prSet/>
      <dgm:spPr/>
    </dgm:pt>
    <dgm:pt modelId="{3A7152A4-311E-4DE2-AF40-CE93A4942203}" type="sibTrans" cxnId="{BB0DAC15-3FEF-4B1C-BAF2-B141553572F0}">
      <dgm:prSet/>
      <dgm:spPr/>
    </dgm:pt>
    <dgm:pt modelId="{8D4AF75C-2F17-4FE6-A496-2EADE8100928}">
      <dgm:prSet/>
      <dgm:spPr/>
      <dgm:t>
        <a:bodyPr/>
        <a:lstStyle/>
        <a:p>
          <a:r>
            <a:rPr lang="ru-RU" smtClean="0"/>
            <a:t>Собака укусила городового.</a:t>
          </a:r>
          <a:endParaRPr lang="ru-RU"/>
        </a:p>
      </dgm:t>
    </dgm:pt>
    <dgm:pt modelId="{7F1EF4B5-12B5-49CB-A3CC-306DD33D15FC}" type="parTrans" cxnId="{E4E04637-429F-4E1A-8AF4-68C4558333D7}">
      <dgm:prSet/>
      <dgm:spPr/>
    </dgm:pt>
    <dgm:pt modelId="{B2DB0782-1A58-4264-9872-5D7CD89C3910}" type="sibTrans" cxnId="{E4E04637-429F-4E1A-8AF4-68C4558333D7}">
      <dgm:prSet/>
      <dgm:spPr/>
    </dgm:pt>
    <dgm:pt modelId="{B95198A5-9EE0-4E98-B7CB-9BB025B55B52}">
      <dgm:prSet/>
      <dgm:spPr/>
      <dgm:t>
        <a:bodyPr/>
        <a:lstStyle/>
        <a:p>
          <a:r>
            <a:rPr lang="ru-RU" smtClean="0"/>
            <a:t>Фамилия городового – Хрюкин.</a:t>
          </a:r>
          <a:endParaRPr lang="ru-RU"/>
        </a:p>
      </dgm:t>
    </dgm:pt>
    <dgm:pt modelId="{003E4FE4-2179-4577-8576-20DBE2D4CDEF}" type="parTrans" cxnId="{27D18DA5-7A5A-4CCB-A016-DC037DFD2214}">
      <dgm:prSet/>
      <dgm:spPr/>
    </dgm:pt>
    <dgm:pt modelId="{D1026E55-271D-49D2-B65A-00D1ED042EAF}" type="sibTrans" cxnId="{27D18DA5-7A5A-4CCB-A016-DC037DFD2214}">
      <dgm:prSet/>
      <dgm:spPr/>
    </dgm:pt>
    <dgm:pt modelId="{301A2853-1BFD-4033-A9FD-2C80C57D2B66}">
      <dgm:prSet/>
      <dgm:spPr/>
      <dgm:t>
        <a:bodyPr/>
        <a:lstStyle/>
        <a:p>
          <a:r>
            <a:rPr lang="ru-RU" smtClean="0"/>
            <a:t>У городового в решете, которое он держал в руках, была малина.</a:t>
          </a:r>
          <a:endParaRPr lang="ru-RU"/>
        </a:p>
      </dgm:t>
    </dgm:pt>
    <dgm:pt modelId="{C11AE221-5DC3-4488-ADD8-2F40F870F5D4}" type="parTrans" cxnId="{6260DE6F-26E9-4D7E-B8E1-735582D97936}">
      <dgm:prSet/>
      <dgm:spPr/>
    </dgm:pt>
    <dgm:pt modelId="{E7263AF9-6DE0-4E34-B2F3-625693949B98}" type="sibTrans" cxnId="{6260DE6F-26E9-4D7E-B8E1-735582D97936}">
      <dgm:prSet/>
      <dgm:spPr/>
    </dgm:pt>
    <dgm:pt modelId="{B302CB93-077C-40B8-AEB1-84543C007359}" type="pres">
      <dgm:prSet presAssocID="{7F086142-8680-446D-93D5-81737C01DDA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5D4013-63CF-4785-8F3B-57C586119C15}" type="pres">
      <dgm:prSet presAssocID="{87A3B47B-BD37-4D97-99AD-D1F5ACF841A6}" presName="composite" presStyleCnt="0"/>
      <dgm:spPr/>
    </dgm:pt>
    <dgm:pt modelId="{66507136-AF18-476C-AB7A-1DA278766593}" type="pres">
      <dgm:prSet presAssocID="{87A3B47B-BD37-4D97-99AD-D1F5ACF841A6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DB998-F368-4978-A1FF-1D664CC06950}" type="pres">
      <dgm:prSet presAssocID="{87A3B47B-BD37-4D97-99AD-D1F5ACF841A6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ED7C1-3D1E-4996-9169-73D05DD0B65C}" type="pres">
      <dgm:prSet presAssocID="{395B3A83-A980-4187-A3B3-AE1A5DDEA6A7}" presName="sp" presStyleCnt="0"/>
      <dgm:spPr/>
    </dgm:pt>
    <dgm:pt modelId="{6CA60CB6-7C14-4EB6-9AB8-2BC4895F9BF6}" type="pres">
      <dgm:prSet presAssocID="{36AFA049-362C-4D38-90BE-BAD56DC94091}" presName="composite" presStyleCnt="0"/>
      <dgm:spPr/>
    </dgm:pt>
    <dgm:pt modelId="{BF9F7E57-9E53-410D-9FB1-4549080642F5}" type="pres">
      <dgm:prSet presAssocID="{36AFA049-362C-4D38-90BE-BAD56DC94091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440D55-9408-415A-9CB8-9B6E80D756D3}" type="pres">
      <dgm:prSet presAssocID="{36AFA049-362C-4D38-90BE-BAD56DC94091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F92262-1248-42A0-95C4-29054F5B2C94}" type="pres">
      <dgm:prSet presAssocID="{18868982-0D32-448D-A8EC-D17234F3E5A7}" presName="sp" presStyleCnt="0"/>
      <dgm:spPr/>
    </dgm:pt>
    <dgm:pt modelId="{5720654F-4948-4104-A819-F6A6F2706EAB}" type="pres">
      <dgm:prSet presAssocID="{B5658A0F-7456-47A7-849F-3A38CF678766}" presName="composite" presStyleCnt="0"/>
      <dgm:spPr/>
    </dgm:pt>
    <dgm:pt modelId="{2A7277A9-BD88-4760-9FEE-24B09AD2090E}" type="pres">
      <dgm:prSet presAssocID="{B5658A0F-7456-47A7-849F-3A38CF678766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F26810-E6FA-4D0A-8C8B-8C59CBA9CA03}" type="pres">
      <dgm:prSet presAssocID="{B5658A0F-7456-47A7-849F-3A38CF678766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CD8288-BDD7-49D9-ABAB-00C8C251653E}" type="pres">
      <dgm:prSet presAssocID="{699C89BB-F855-457A-8590-8DE8E05DEBBE}" presName="sp" presStyleCnt="0"/>
      <dgm:spPr/>
    </dgm:pt>
    <dgm:pt modelId="{DAF63F5F-D626-4E87-BC76-061AED381BBD}" type="pres">
      <dgm:prSet presAssocID="{10A5B93A-ECB8-4F97-B949-1A9A252C6BD5}" presName="composite" presStyleCnt="0"/>
      <dgm:spPr/>
    </dgm:pt>
    <dgm:pt modelId="{267AF832-54DC-4348-A6BB-3DF0DB0B5537}" type="pres">
      <dgm:prSet presAssocID="{10A5B93A-ECB8-4F97-B949-1A9A252C6BD5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00C494-D940-48FA-886B-66178FCE2CD2}" type="pres">
      <dgm:prSet presAssocID="{10A5B93A-ECB8-4F97-B949-1A9A252C6BD5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394137-615A-4482-A730-64F2D6C7827A}" type="pres">
      <dgm:prSet presAssocID="{BFE4434C-683B-4E24-9AC5-20340847303B}" presName="sp" presStyleCnt="0"/>
      <dgm:spPr/>
    </dgm:pt>
    <dgm:pt modelId="{25A9A7D2-419B-4527-98D4-2831E6EB2A68}" type="pres">
      <dgm:prSet presAssocID="{F95BECDA-2177-492A-9F40-E250A03087BD}" presName="composite" presStyleCnt="0"/>
      <dgm:spPr/>
    </dgm:pt>
    <dgm:pt modelId="{CDE12753-65C6-43F9-8DD1-39AC44B4E027}" type="pres">
      <dgm:prSet presAssocID="{F95BECDA-2177-492A-9F40-E250A03087BD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143980-ADD0-49A0-B45A-08574B110CD7}" type="pres">
      <dgm:prSet presAssocID="{F95BECDA-2177-492A-9F40-E250A03087BD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E1F42F-AB35-45E9-8366-D542E8A4900F}" type="pres">
      <dgm:prSet presAssocID="{EB9FF9C0-FE1F-4A1B-AE9F-CB73CA226422}" presName="sp" presStyleCnt="0"/>
      <dgm:spPr/>
    </dgm:pt>
    <dgm:pt modelId="{10AE5B4C-ADDC-433C-8C30-DDAB8644812B}" type="pres">
      <dgm:prSet presAssocID="{56ACD721-94CD-414C-812C-1D284DF99214}" presName="composite" presStyleCnt="0"/>
      <dgm:spPr/>
    </dgm:pt>
    <dgm:pt modelId="{F598B1EA-BD50-4886-9894-0851458ED6AE}" type="pres">
      <dgm:prSet presAssocID="{56ACD721-94CD-414C-812C-1D284DF99214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88FBAC-3C1A-4360-AF77-94421A155FC0}" type="pres">
      <dgm:prSet presAssocID="{56ACD721-94CD-414C-812C-1D284DF99214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7F065D-24DE-4B8D-A74C-67CA16291A8A}" srcId="{87A3B47B-BD37-4D97-99AD-D1F5ACF841A6}" destId="{596BC2B0-BE97-4CAC-A511-9ED62009A191}" srcOrd="0" destOrd="0" parTransId="{A96D34BB-BEAA-4F26-BAF5-49F155B31963}" sibTransId="{25CC2F11-1302-4676-9A25-3F3945DB6B6F}"/>
    <dgm:cxn modelId="{73F4E450-9D5F-4A07-89C0-2F70887FE1C5}" type="presOf" srcId="{B95198A5-9EE0-4E98-B7CB-9BB025B55B52}" destId="{B8143980-ADD0-49A0-B45A-08574B110CD7}" srcOrd="0" destOrd="0" presId="urn:microsoft.com/office/officeart/2005/8/layout/chevron2"/>
    <dgm:cxn modelId="{6260DE6F-26E9-4D7E-B8E1-735582D97936}" srcId="{56ACD721-94CD-414C-812C-1D284DF99214}" destId="{301A2853-1BFD-4033-A9FD-2C80C57D2B66}" srcOrd="0" destOrd="0" parTransId="{C11AE221-5DC3-4488-ADD8-2F40F870F5D4}" sibTransId="{E7263AF9-6DE0-4E34-B2F3-625693949B98}"/>
    <dgm:cxn modelId="{3C2BDBDF-07EF-4CAE-8E3A-37FD427D1888}" type="presOf" srcId="{F95BECDA-2177-492A-9F40-E250A03087BD}" destId="{CDE12753-65C6-43F9-8DD1-39AC44B4E027}" srcOrd="0" destOrd="0" presId="urn:microsoft.com/office/officeart/2005/8/layout/chevron2"/>
    <dgm:cxn modelId="{CC766CD2-5830-4FCE-BA0E-9AC054656DE2}" type="presOf" srcId="{418A5718-7222-4FE9-A7F3-AF612392C23E}" destId="{32440D55-9408-415A-9CB8-9B6E80D756D3}" srcOrd="0" destOrd="0" presId="urn:microsoft.com/office/officeart/2005/8/layout/chevron2"/>
    <dgm:cxn modelId="{8AEF3C68-1018-4B0A-91F8-05186EDCF22E}" type="presOf" srcId="{36AFA049-362C-4D38-90BE-BAD56DC94091}" destId="{BF9F7E57-9E53-410D-9FB1-4549080642F5}" srcOrd="0" destOrd="0" presId="urn:microsoft.com/office/officeart/2005/8/layout/chevron2"/>
    <dgm:cxn modelId="{4FFF37F3-520D-41F7-8C60-41E91CC6254C}" srcId="{36AFA049-362C-4D38-90BE-BAD56DC94091}" destId="{418A5718-7222-4FE9-A7F3-AF612392C23E}" srcOrd="0" destOrd="0" parTransId="{887F2F3D-73D0-4B66-9AE3-1D0EDABCA1CA}" sibTransId="{DB009213-37E3-43A7-BFB4-842C5FE9BB3D}"/>
    <dgm:cxn modelId="{65752094-7F1A-4E64-A0B6-35E6DB4FED19}" type="presOf" srcId="{10A5B93A-ECB8-4F97-B949-1A9A252C6BD5}" destId="{267AF832-54DC-4348-A6BB-3DF0DB0B5537}" srcOrd="0" destOrd="0" presId="urn:microsoft.com/office/officeart/2005/8/layout/chevron2"/>
    <dgm:cxn modelId="{79F263CF-1DF9-4BF0-86E1-7E2D0F77EBF8}" type="presOf" srcId="{D5F9B899-B244-493E-B0F5-3660911A239C}" destId="{52F26810-E6FA-4D0A-8C8B-8C59CBA9CA03}" srcOrd="0" destOrd="0" presId="urn:microsoft.com/office/officeart/2005/8/layout/chevron2"/>
    <dgm:cxn modelId="{61B8A29A-680C-4530-9856-23DF996F59F1}" type="presOf" srcId="{596BC2B0-BE97-4CAC-A511-9ED62009A191}" destId="{A76DB998-F368-4978-A1FF-1D664CC06950}" srcOrd="0" destOrd="0" presId="urn:microsoft.com/office/officeart/2005/8/layout/chevron2"/>
    <dgm:cxn modelId="{E4E04637-429F-4E1A-8AF4-68C4558333D7}" srcId="{10A5B93A-ECB8-4F97-B949-1A9A252C6BD5}" destId="{8D4AF75C-2F17-4FE6-A496-2EADE8100928}" srcOrd="0" destOrd="0" parTransId="{7F1EF4B5-12B5-49CB-A3CC-306DD33D15FC}" sibTransId="{B2DB0782-1A58-4264-9872-5D7CD89C3910}"/>
    <dgm:cxn modelId="{76B70CA8-EC13-4B87-8433-36B0D21034FF}" type="presOf" srcId="{8D4AF75C-2F17-4FE6-A496-2EADE8100928}" destId="{F200C494-D940-48FA-886B-66178FCE2CD2}" srcOrd="0" destOrd="0" presId="urn:microsoft.com/office/officeart/2005/8/layout/chevron2"/>
    <dgm:cxn modelId="{2119A6FD-0A3A-4212-A0A1-5D71DA9308BF}" type="presOf" srcId="{56ACD721-94CD-414C-812C-1D284DF99214}" destId="{F598B1EA-BD50-4886-9894-0851458ED6AE}" srcOrd="0" destOrd="0" presId="urn:microsoft.com/office/officeart/2005/8/layout/chevron2"/>
    <dgm:cxn modelId="{24E8F302-02B3-4CCE-932C-135FB2700205}" type="presOf" srcId="{301A2853-1BFD-4033-A9FD-2C80C57D2B66}" destId="{A388FBAC-3C1A-4360-AF77-94421A155FC0}" srcOrd="0" destOrd="0" presId="urn:microsoft.com/office/officeart/2005/8/layout/chevron2"/>
    <dgm:cxn modelId="{27D18DA5-7A5A-4CCB-A016-DC037DFD2214}" srcId="{F95BECDA-2177-492A-9F40-E250A03087BD}" destId="{B95198A5-9EE0-4E98-B7CB-9BB025B55B52}" srcOrd="0" destOrd="0" parTransId="{003E4FE4-2179-4577-8576-20DBE2D4CDEF}" sibTransId="{D1026E55-271D-49D2-B65A-00D1ED042EAF}"/>
    <dgm:cxn modelId="{BB0DAC15-3FEF-4B1C-BAF2-B141553572F0}" srcId="{B5658A0F-7456-47A7-849F-3A38CF678766}" destId="{D5F9B899-B244-493E-B0F5-3660911A239C}" srcOrd="0" destOrd="0" parTransId="{0ACFD8F4-F095-45FC-A2AD-AB7C50CAC2AE}" sibTransId="{3A7152A4-311E-4DE2-AF40-CE93A4942203}"/>
    <dgm:cxn modelId="{813C2535-86EB-442B-B96A-4200BA32510C}" srcId="{7F086142-8680-446D-93D5-81737C01DDAE}" destId="{87A3B47B-BD37-4D97-99AD-D1F5ACF841A6}" srcOrd="0" destOrd="0" parTransId="{8C4A4684-6DC6-458F-978A-1E5AE6E5F1A1}" sibTransId="{395B3A83-A980-4187-A3B3-AE1A5DDEA6A7}"/>
    <dgm:cxn modelId="{28CCFC97-0D13-4892-96B2-22681B22E075}" type="presOf" srcId="{87A3B47B-BD37-4D97-99AD-D1F5ACF841A6}" destId="{66507136-AF18-476C-AB7A-1DA278766593}" srcOrd="0" destOrd="0" presId="urn:microsoft.com/office/officeart/2005/8/layout/chevron2"/>
    <dgm:cxn modelId="{DA1746E5-4D39-4D5C-892C-E26456C6D099}" srcId="{7F086142-8680-446D-93D5-81737C01DDAE}" destId="{B5658A0F-7456-47A7-849F-3A38CF678766}" srcOrd="2" destOrd="0" parTransId="{AF008D32-625E-4A4B-9CF2-52012EE75EF8}" sibTransId="{699C89BB-F855-457A-8590-8DE8E05DEBBE}"/>
    <dgm:cxn modelId="{8F907EF1-39FE-42EA-ABE3-CA3EEE12EE4A}" type="presOf" srcId="{B5658A0F-7456-47A7-849F-3A38CF678766}" destId="{2A7277A9-BD88-4760-9FEE-24B09AD2090E}" srcOrd="0" destOrd="0" presId="urn:microsoft.com/office/officeart/2005/8/layout/chevron2"/>
    <dgm:cxn modelId="{99EFEB0A-4FC1-4244-836F-8AC16F625AEA}" type="presOf" srcId="{7F086142-8680-446D-93D5-81737C01DDAE}" destId="{B302CB93-077C-40B8-AEB1-84543C007359}" srcOrd="0" destOrd="0" presId="urn:microsoft.com/office/officeart/2005/8/layout/chevron2"/>
    <dgm:cxn modelId="{09F56762-7BE8-4AFA-AEF2-7D5E61865F39}" srcId="{7F086142-8680-446D-93D5-81737C01DDAE}" destId="{36AFA049-362C-4D38-90BE-BAD56DC94091}" srcOrd="1" destOrd="0" parTransId="{55623B1B-0464-4615-AB52-CDAA5924D327}" sibTransId="{18868982-0D32-448D-A8EC-D17234F3E5A7}"/>
    <dgm:cxn modelId="{58BD77B4-79FB-4401-9156-54ABAFD4C544}" srcId="{7F086142-8680-446D-93D5-81737C01DDAE}" destId="{F95BECDA-2177-492A-9F40-E250A03087BD}" srcOrd="4" destOrd="0" parTransId="{E2B75500-C96A-494B-81FA-CC59C8838C12}" sibTransId="{EB9FF9C0-FE1F-4A1B-AE9F-CB73CA226422}"/>
    <dgm:cxn modelId="{208F18C6-0DB1-4849-8966-66D2DB57469E}" srcId="{7F086142-8680-446D-93D5-81737C01DDAE}" destId="{10A5B93A-ECB8-4F97-B949-1A9A252C6BD5}" srcOrd="3" destOrd="0" parTransId="{E5512E4F-BE38-4645-AF18-18C6983CCC4B}" sibTransId="{BFE4434C-683B-4E24-9AC5-20340847303B}"/>
    <dgm:cxn modelId="{EDD56155-A9D0-46DC-A93F-B08189EB42B1}" srcId="{7F086142-8680-446D-93D5-81737C01DDAE}" destId="{56ACD721-94CD-414C-812C-1D284DF99214}" srcOrd="5" destOrd="0" parTransId="{F3A49209-33C8-4C2D-9B66-4A0DB0C47444}" sibTransId="{33DA0559-8E97-44B3-B7CE-696A1D293CAA}"/>
    <dgm:cxn modelId="{3FD3E8FF-9995-4E0F-B22F-253E0A0EA93C}" type="presParOf" srcId="{B302CB93-077C-40B8-AEB1-84543C007359}" destId="{595D4013-63CF-4785-8F3B-57C586119C15}" srcOrd="0" destOrd="0" presId="urn:microsoft.com/office/officeart/2005/8/layout/chevron2"/>
    <dgm:cxn modelId="{4FC7329F-3FCA-42B6-899C-8F6A421E3CAF}" type="presParOf" srcId="{595D4013-63CF-4785-8F3B-57C586119C15}" destId="{66507136-AF18-476C-AB7A-1DA278766593}" srcOrd="0" destOrd="0" presId="urn:microsoft.com/office/officeart/2005/8/layout/chevron2"/>
    <dgm:cxn modelId="{A318F402-8A5B-4AB7-939E-D2F11DF69B15}" type="presParOf" srcId="{595D4013-63CF-4785-8F3B-57C586119C15}" destId="{A76DB998-F368-4978-A1FF-1D664CC06950}" srcOrd="1" destOrd="0" presId="urn:microsoft.com/office/officeart/2005/8/layout/chevron2"/>
    <dgm:cxn modelId="{3D0D12C0-CE8B-4797-BA95-2AFEDC6D2853}" type="presParOf" srcId="{B302CB93-077C-40B8-AEB1-84543C007359}" destId="{0A8ED7C1-3D1E-4996-9169-73D05DD0B65C}" srcOrd="1" destOrd="0" presId="urn:microsoft.com/office/officeart/2005/8/layout/chevron2"/>
    <dgm:cxn modelId="{F910658D-A79F-4863-BA25-25D3FD371FCE}" type="presParOf" srcId="{B302CB93-077C-40B8-AEB1-84543C007359}" destId="{6CA60CB6-7C14-4EB6-9AB8-2BC4895F9BF6}" srcOrd="2" destOrd="0" presId="urn:microsoft.com/office/officeart/2005/8/layout/chevron2"/>
    <dgm:cxn modelId="{D17CD4E9-41A2-4624-AE87-2F4B9A2D681E}" type="presParOf" srcId="{6CA60CB6-7C14-4EB6-9AB8-2BC4895F9BF6}" destId="{BF9F7E57-9E53-410D-9FB1-4549080642F5}" srcOrd="0" destOrd="0" presId="urn:microsoft.com/office/officeart/2005/8/layout/chevron2"/>
    <dgm:cxn modelId="{89C629E7-48D7-4057-92C0-289DA26236D3}" type="presParOf" srcId="{6CA60CB6-7C14-4EB6-9AB8-2BC4895F9BF6}" destId="{32440D55-9408-415A-9CB8-9B6E80D756D3}" srcOrd="1" destOrd="0" presId="urn:microsoft.com/office/officeart/2005/8/layout/chevron2"/>
    <dgm:cxn modelId="{3998F934-33E9-4AEC-80EC-239959446DE7}" type="presParOf" srcId="{B302CB93-077C-40B8-AEB1-84543C007359}" destId="{33F92262-1248-42A0-95C4-29054F5B2C94}" srcOrd="3" destOrd="0" presId="urn:microsoft.com/office/officeart/2005/8/layout/chevron2"/>
    <dgm:cxn modelId="{E0065A96-56D0-4C68-91B7-5B5C7ED29EEB}" type="presParOf" srcId="{B302CB93-077C-40B8-AEB1-84543C007359}" destId="{5720654F-4948-4104-A819-F6A6F2706EAB}" srcOrd="4" destOrd="0" presId="urn:microsoft.com/office/officeart/2005/8/layout/chevron2"/>
    <dgm:cxn modelId="{922D4D36-3C72-4052-94C5-4ECFA76994F9}" type="presParOf" srcId="{5720654F-4948-4104-A819-F6A6F2706EAB}" destId="{2A7277A9-BD88-4760-9FEE-24B09AD2090E}" srcOrd="0" destOrd="0" presId="urn:microsoft.com/office/officeart/2005/8/layout/chevron2"/>
    <dgm:cxn modelId="{18621082-31BB-4F54-A7F8-1CB2EEF896E8}" type="presParOf" srcId="{5720654F-4948-4104-A819-F6A6F2706EAB}" destId="{52F26810-E6FA-4D0A-8C8B-8C59CBA9CA03}" srcOrd="1" destOrd="0" presId="urn:microsoft.com/office/officeart/2005/8/layout/chevron2"/>
    <dgm:cxn modelId="{900F6689-70C5-471E-B436-F61BDC3501D7}" type="presParOf" srcId="{B302CB93-077C-40B8-AEB1-84543C007359}" destId="{AACD8288-BDD7-49D9-ABAB-00C8C251653E}" srcOrd="5" destOrd="0" presId="urn:microsoft.com/office/officeart/2005/8/layout/chevron2"/>
    <dgm:cxn modelId="{AA74B7EE-8A64-4A1F-94D7-EEA5099AF292}" type="presParOf" srcId="{B302CB93-077C-40B8-AEB1-84543C007359}" destId="{DAF63F5F-D626-4E87-BC76-061AED381BBD}" srcOrd="6" destOrd="0" presId="urn:microsoft.com/office/officeart/2005/8/layout/chevron2"/>
    <dgm:cxn modelId="{2A245155-1EED-44A4-AE25-E90CA778B3B7}" type="presParOf" srcId="{DAF63F5F-D626-4E87-BC76-061AED381BBD}" destId="{267AF832-54DC-4348-A6BB-3DF0DB0B5537}" srcOrd="0" destOrd="0" presId="urn:microsoft.com/office/officeart/2005/8/layout/chevron2"/>
    <dgm:cxn modelId="{8EBF26CB-903E-4A14-A7BF-5A5F2821E60F}" type="presParOf" srcId="{DAF63F5F-D626-4E87-BC76-061AED381BBD}" destId="{F200C494-D940-48FA-886B-66178FCE2CD2}" srcOrd="1" destOrd="0" presId="urn:microsoft.com/office/officeart/2005/8/layout/chevron2"/>
    <dgm:cxn modelId="{71F02CF7-8CCF-47C2-B69F-E64550AB2BE2}" type="presParOf" srcId="{B302CB93-077C-40B8-AEB1-84543C007359}" destId="{8C394137-615A-4482-A730-64F2D6C7827A}" srcOrd="7" destOrd="0" presId="urn:microsoft.com/office/officeart/2005/8/layout/chevron2"/>
    <dgm:cxn modelId="{828ED30A-58C1-44F9-BBF1-94D322536E9A}" type="presParOf" srcId="{B302CB93-077C-40B8-AEB1-84543C007359}" destId="{25A9A7D2-419B-4527-98D4-2831E6EB2A68}" srcOrd="8" destOrd="0" presId="urn:microsoft.com/office/officeart/2005/8/layout/chevron2"/>
    <dgm:cxn modelId="{335B8C28-8DC2-448D-BEC1-931E573437E9}" type="presParOf" srcId="{25A9A7D2-419B-4527-98D4-2831E6EB2A68}" destId="{CDE12753-65C6-43F9-8DD1-39AC44B4E027}" srcOrd="0" destOrd="0" presId="urn:microsoft.com/office/officeart/2005/8/layout/chevron2"/>
    <dgm:cxn modelId="{95B539DE-5E70-4DB3-B9D8-C988B56591A5}" type="presParOf" srcId="{25A9A7D2-419B-4527-98D4-2831E6EB2A68}" destId="{B8143980-ADD0-49A0-B45A-08574B110CD7}" srcOrd="1" destOrd="0" presId="urn:microsoft.com/office/officeart/2005/8/layout/chevron2"/>
    <dgm:cxn modelId="{061E441B-6E4D-41B4-ABEE-61CF7BB2E443}" type="presParOf" srcId="{B302CB93-077C-40B8-AEB1-84543C007359}" destId="{F9E1F42F-AB35-45E9-8366-D542E8A4900F}" srcOrd="9" destOrd="0" presId="urn:microsoft.com/office/officeart/2005/8/layout/chevron2"/>
    <dgm:cxn modelId="{6D5217B7-D423-45CD-93D8-3C85DA422A99}" type="presParOf" srcId="{B302CB93-077C-40B8-AEB1-84543C007359}" destId="{10AE5B4C-ADDC-433C-8C30-DDAB8644812B}" srcOrd="10" destOrd="0" presId="urn:microsoft.com/office/officeart/2005/8/layout/chevron2"/>
    <dgm:cxn modelId="{A1004191-D37F-4E9B-9EA2-5BB05D52C692}" type="presParOf" srcId="{10AE5B4C-ADDC-433C-8C30-DDAB8644812B}" destId="{F598B1EA-BD50-4886-9894-0851458ED6AE}" srcOrd="0" destOrd="0" presId="urn:microsoft.com/office/officeart/2005/8/layout/chevron2"/>
    <dgm:cxn modelId="{7EA40640-2EEF-4466-B464-BFE2F0510894}" type="presParOf" srcId="{10AE5B4C-ADDC-433C-8C30-DDAB8644812B}" destId="{A388FBAC-3C1A-4360-AF77-94421A155FC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086142-8680-446D-93D5-81737C01DDAE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7A3B47B-BD37-4D97-99AD-D1F5ACF841A6}">
      <dgm:prSet/>
      <dgm:spPr/>
      <dgm:t>
        <a:bodyPr/>
        <a:lstStyle/>
        <a:p>
          <a:pPr rtl="0"/>
          <a:r>
            <a:rPr lang="ru-RU" b="1" baseline="0" dirty="0" smtClean="0"/>
            <a:t>7</a:t>
          </a:r>
          <a:endParaRPr lang="ru-RU" b="1" baseline="0" dirty="0"/>
        </a:p>
      </dgm:t>
    </dgm:pt>
    <dgm:pt modelId="{8C4A4684-6DC6-458F-978A-1E5AE6E5F1A1}" type="parTrans" cxnId="{813C2535-86EB-442B-B96A-4200BA32510C}">
      <dgm:prSet/>
      <dgm:spPr/>
      <dgm:t>
        <a:bodyPr/>
        <a:lstStyle/>
        <a:p>
          <a:endParaRPr lang="ru-RU"/>
        </a:p>
      </dgm:t>
    </dgm:pt>
    <dgm:pt modelId="{395B3A83-A980-4187-A3B3-AE1A5DDEA6A7}" type="sibTrans" cxnId="{813C2535-86EB-442B-B96A-4200BA32510C}">
      <dgm:prSet/>
      <dgm:spPr/>
      <dgm:t>
        <a:bodyPr/>
        <a:lstStyle/>
        <a:p>
          <a:endParaRPr lang="ru-RU"/>
        </a:p>
      </dgm:t>
    </dgm:pt>
    <dgm:pt modelId="{36AFA049-362C-4D38-90BE-BAD56DC94091}">
      <dgm:prSet/>
      <dgm:spPr/>
      <dgm:t>
        <a:bodyPr/>
        <a:lstStyle/>
        <a:p>
          <a:r>
            <a:rPr lang="ru-RU" dirty="0" smtClean="0"/>
            <a:t>8</a:t>
          </a:r>
          <a:endParaRPr lang="ru-RU" dirty="0"/>
        </a:p>
      </dgm:t>
    </dgm:pt>
    <dgm:pt modelId="{55623B1B-0464-4615-AB52-CDAA5924D327}" type="parTrans" cxnId="{09F56762-7BE8-4AFA-AEF2-7D5E61865F39}">
      <dgm:prSet/>
      <dgm:spPr/>
      <dgm:t>
        <a:bodyPr/>
        <a:lstStyle/>
        <a:p>
          <a:endParaRPr lang="ru-RU"/>
        </a:p>
      </dgm:t>
    </dgm:pt>
    <dgm:pt modelId="{18868982-0D32-448D-A8EC-D17234F3E5A7}" type="sibTrans" cxnId="{09F56762-7BE8-4AFA-AEF2-7D5E61865F39}">
      <dgm:prSet/>
      <dgm:spPr/>
      <dgm:t>
        <a:bodyPr/>
        <a:lstStyle/>
        <a:p>
          <a:endParaRPr lang="ru-RU"/>
        </a:p>
      </dgm:t>
    </dgm:pt>
    <dgm:pt modelId="{B5658A0F-7456-47A7-849F-3A38CF678766}">
      <dgm:prSet/>
      <dgm:spPr/>
      <dgm:t>
        <a:bodyPr/>
        <a:lstStyle/>
        <a:p>
          <a:r>
            <a:rPr lang="ru-RU" dirty="0" smtClean="0"/>
            <a:t>9</a:t>
          </a:r>
          <a:endParaRPr lang="ru-RU" dirty="0"/>
        </a:p>
      </dgm:t>
    </dgm:pt>
    <dgm:pt modelId="{AF008D32-625E-4A4B-9CF2-52012EE75EF8}" type="parTrans" cxnId="{DA1746E5-4D39-4D5C-892C-E26456C6D099}">
      <dgm:prSet/>
      <dgm:spPr/>
      <dgm:t>
        <a:bodyPr/>
        <a:lstStyle/>
        <a:p>
          <a:endParaRPr lang="ru-RU"/>
        </a:p>
      </dgm:t>
    </dgm:pt>
    <dgm:pt modelId="{699C89BB-F855-457A-8590-8DE8E05DEBBE}" type="sibTrans" cxnId="{DA1746E5-4D39-4D5C-892C-E26456C6D099}">
      <dgm:prSet/>
      <dgm:spPr/>
      <dgm:t>
        <a:bodyPr/>
        <a:lstStyle/>
        <a:p>
          <a:endParaRPr lang="ru-RU"/>
        </a:p>
      </dgm:t>
    </dgm:pt>
    <dgm:pt modelId="{56ACD721-94CD-414C-812C-1D284DF99214}">
      <dgm:prSet/>
      <dgm:spPr/>
      <dgm:t>
        <a:bodyPr/>
        <a:lstStyle/>
        <a:p>
          <a:r>
            <a:rPr lang="ru-RU" dirty="0" smtClean="0"/>
            <a:t>12</a:t>
          </a:r>
          <a:endParaRPr lang="ru-RU" dirty="0"/>
        </a:p>
      </dgm:t>
    </dgm:pt>
    <dgm:pt modelId="{F3A49209-33C8-4C2D-9B66-4A0DB0C47444}" type="parTrans" cxnId="{EDD56155-A9D0-46DC-A93F-B08189EB42B1}">
      <dgm:prSet/>
      <dgm:spPr/>
    </dgm:pt>
    <dgm:pt modelId="{33DA0559-8E97-44B3-B7CE-696A1D293CAA}" type="sibTrans" cxnId="{EDD56155-A9D0-46DC-A93F-B08189EB42B1}">
      <dgm:prSet/>
      <dgm:spPr/>
    </dgm:pt>
    <dgm:pt modelId="{F95BECDA-2177-492A-9F40-E250A03087BD}">
      <dgm:prSet/>
      <dgm:spPr/>
      <dgm:t>
        <a:bodyPr/>
        <a:lstStyle/>
        <a:p>
          <a:r>
            <a:rPr lang="ru-RU" dirty="0" smtClean="0"/>
            <a:t>11</a:t>
          </a:r>
          <a:endParaRPr lang="ru-RU" dirty="0"/>
        </a:p>
      </dgm:t>
    </dgm:pt>
    <dgm:pt modelId="{E2B75500-C96A-494B-81FA-CC59C8838C12}" type="parTrans" cxnId="{58BD77B4-79FB-4401-9156-54ABAFD4C544}">
      <dgm:prSet/>
      <dgm:spPr/>
    </dgm:pt>
    <dgm:pt modelId="{EB9FF9C0-FE1F-4A1B-AE9F-CB73CA226422}" type="sibTrans" cxnId="{58BD77B4-79FB-4401-9156-54ABAFD4C544}">
      <dgm:prSet/>
      <dgm:spPr/>
    </dgm:pt>
    <dgm:pt modelId="{596BC2B0-BE97-4CAC-A511-9ED62009A191}">
      <dgm:prSet/>
      <dgm:spPr/>
      <dgm:t>
        <a:bodyPr/>
        <a:lstStyle/>
        <a:p>
          <a:r>
            <a:rPr lang="ru-RU" dirty="0" smtClean="0"/>
            <a:t>Собака укусила потерпевшего за палец.</a:t>
          </a:r>
          <a:endParaRPr lang="ru-RU" dirty="0"/>
        </a:p>
      </dgm:t>
    </dgm:pt>
    <dgm:pt modelId="{A96D34BB-BEAA-4F26-BAF5-49F155B31963}" type="parTrans" cxnId="{E17F065D-24DE-4B8D-A74C-67CA16291A8A}">
      <dgm:prSet/>
      <dgm:spPr/>
    </dgm:pt>
    <dgm:pt modelId="{25CC2F11-1302-4676-9A25-3F3945DB6B6F}" type="sibTrans" cxnId="{E17F065D-24DE-4B8D-A74C-67CA16291A8A}">
      <dgm:prSet/>
      <dgm:spPr/>
    </dgm:pt>
    <dgm:pt modelId="{418A5718-7222-4FE9-A7F3-AF612392C23E}">
      <dgm:prSet/>
      <dgm:spPr/>
      <dgm:t>
        <a:bodyPr/>
        <a:lstStyle/>
        <a:p>
          <a:r>
            <a:rPr lang="ru-RU" dirty="0" smtClean="0"/>
            <a:t>Очумелов то снимал, то надевал пальто.</a:t>
          </a:r>
          <a:endParaRPr lang="ru-RU" dirty="0"/>
        </a:p>
      </dgm:t>
    </dgm:pt>
    <dgm:pt modelId="{887F2F3D-73D0-4B66-9AE3-1D0EDABCA1CA}" type="parTrans" cxnId="{4FFF37F3-520D-41F7-8C60-41E91CC6254C}">
      <dgm:prSet/>
      <dgm:spPr/>
    </dgm:pt>
    <dgm:pt modelId="{DB009213-37E3-43A7-BFB4-842C5FE9BB3D}" type="sibTrans" cxnId="{4FFF37F3-520D-41F7-8C60-41E91CC6254C}">
      <dgm:prSet/>
      <dgm:spPr/>
    </dgm:pt>
    <dgm:pt modelId="{D5F9B899-B244-493E-B0F5-3660911A239C}">
      <dgm:prSet/>
      <dgm:spPr/>
      <dgm:t>
        <a:bodyPr/>
        <a:lstStyle/>
        <a:p>
          <a:r>
            <a:rPr lang="ru-RU" dirty="0" smtClean="0"/>
            <a:t>Прохор, опознавший собаку, был сторожем.</a:t>
          </a:r>
          <a:endParaRPr lang="ru-RU" dirty="0"/>
        </a:p>
      </dgm:t>
    </dgm:pt>
    <dgm:pt modelId="{0ACFD8F4-F095-45FC-A2AD-AB7C50CAC2AE}" type="parTrans" cxnId="{BB0DAC15-3FEF-4B1C-BAF2-B141553572F0}">
      <dgm:prSet/>
      <dgm:spPr/>
    </dgm:pt>
    <dgm:pt modelId="{3A7152A4-311E-4DE2-AF40-CE93A4942203}" type="sibTrans" cxnId="{BB0DAC15-3FEF-4B1C-BAF2-B141553572F0}">
      <dgm:prSet/>
      <dgm:spPr/>
    </dgm:pt>
    <dgm:pt modelId="{8D4AF75C-2F17-4FE6-A496-2EADE8100928}">
      <dgm:prSet/>
      <dgm:spPr/>
      <dgm:t>
        <a:bodyPr/>
        <a:lstStyle/>
        <a:p>
          <a:r>
            <a:rPr lang="ru-RU" dirty="0" smtClean="0"/>
            <a:t>После долгих колебаний Очумелов встал на сторону собаки.</a:t>
          </a:r>
          <a:endParaRPr lang="ru-RU" dirty="0"/>
        </a:p>
      </dgm:t>
    </dgm:pt>
    <dgm:pt modelId="{7F1EF4B5-12B5-49CB-A3CC-306DD33D15FC}" type="parTrans" cxnId="{E4E04637-429F-4E1A-8AF4-68C4558333D7}">
      <dgm:prSet/>
      <dgm:spPr/>
    </dgm:pt>
    <dgm:pt modelId="{B2DB0782-1A58-4264-9872-5D7CD89C3910}" type="sibTrans" cxnId="{E4E04637-429F-4E1A-8AF4-68C4558333D7}">
      <dgm:prSet/>
      <dgm:spPr/>
    </dgm:pt>
    <dgm:pt modelId="{B95198A5-9EE0-4E98-B7CB-9BB025B55B52}">
      <dgm:prSet/>
      <dgm:spPr/>
      <dgm:t>
        <a:bodyPr/>
        <a:lstStyle/>
        <a:p>
          <a:r>
            <a:rPr lang="ru-RU" dirty="0" smtClean="0"/>
            <a:t>Собака принадлежала Прохору.</a:t>
          </a:r>
          <a:endParaRPr lang="ru-RU" dirty="0"/>
        </a:p>
      </dgm:t>
    </dgm:pt>
    <dgm:pt modelId="{003E4FE4-2179-4577-8576-20DBE2D4CDEF}" type="parTrans" cxnId="{27D18DA5-7A5A-4CCB-A016-DC037DFD2214}">
      <dgm:prSet/>
      <dgm:spPr/>
    </dgm:pt>
    <dgm:pt modelId="{D1026E55-271D-49D2-B65A-00D1ED042EAF}" type="sibTrans" cxnId="{27D18DA5-7A5A-4CCB-A016-DC037DFD2214}">
      <dgm:prSet/>
      <dgm:spPr/>
    </dgm:pt>
    <dgm:pt modelId="{301A2853-1BFD-4033-A9FD-2C80C57D2B66}">
      <dgm:prSet/>
      <dgm:spPr/>
      <dgm:t>
        <a:bodyPr/>
        <a:lstStyle/>
        <a:p>
          <a:r>
            <a:rPr lang="ru-RU" dirty="0" smtClean="0"/>
            <a:t>Толпа, собравшаяся на базарной площади, высмеивает Очумелова.</a:t>
          </a:r>
          <a:endParaRPr lang="ru-RU" dirty="0"/>
        </a:p>
      </dgm:t>
    </dgm:pt>
    <dgm:pt modelId="{C11AE221-5DC3-4488-ADD8-2F40F870F5D4}" type="parTrans" cxnId="{6260DE6F-26E9-4D7E-B8E1-735582D97936}">
      <dgm:prSet/>
      <dgm:spPr/>
    </dgm:pt>
    <dgm:pt modelId="{E7263AF9-6DE0-4E34-B2F3-625693949B98}" type="sibTrans" cxnId="{6260DE6F-26E9-4D7E-B8E1-735582D97936}">
      <dgm:prSet/>
      <dgm:spPr/>
    </dgm:pt>
    <dgm:pt modelId="{10A5B93A-ECB8-4F97-B949-1A9A252C6BD5}">
      <dgm:prSet/>
      <dgm:spPr/>
      <dgm:t>
        <a:bodyPr/>
        <a:lstStyle/>
        <a:p>
          <a:r>
            <a:rPr lang="ru-RU" b="1" baseline="0" dirty="0" smtClean="0"/>
            <a:t>10 </a:t>
          </a:r>
          <a:endParaRPr lang="ru-RU" dirty="0"/>
        </a:p>
      </dgm:t>
    </dgm:pt>
    <dgm:pt modelId="{BFE4434C-683B-4E24-9AC5-20340847303B}" type="sibTrans" cxnId="{208F18C6-0DB1-4849-8966-66D2DB57469E}">
      <dgm:prSet/>
      <dgm:spPr/>
      <dgm:t>
        <a:bodyPr/>
        <a:lstStyle/>
        <a:p>
          <a:endParaRPr lang="ru-RU"/>
        </a:p>
      </dgm:t>
    </dgm:pt>
    <dgm:pt modelId="{E5512E4F-BE38-4645-AF18-18C6983CCC4B}" type="parTrans" cxnId="{208F18C6-0DB1-4849-8966-66D2DB57469E}">
      <dgm:prSet/>
      <dgm:spPr/>
      <dgm:t>
        <a:bodyPr/>
        <a:lstStyle/>
        <a:p>
          <a:endParaRPr lang="ru-RU"/>
        </a:p>
      </dgm:t>
    </dgm:pt>
    <dgm:pt modelId="{B302CB93-077C-40B8-AEB1-84543C007359}" type="pres">
      <dgm:prSet presAssocID="{7F086142-8680-446D-93D5-81737C01DDA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5D4013-63CF-4785-8F3B-57C586119C15}" type="pres">
      <dgm:prSet presAssocID="{87A3B47B-BD37-4D97-99AD-D1F5ACF841A6}" presName="composite" presStyleCnt="0"/>
      <dgm:spPr/>
    </dgm:pt>
    <dgm:pt modelId="{66507136-AF18-476C-AB7A-1DA278766593}" type="pres">
      <dgm:prSet presAssocID="{87A3B47B-BD37-4D97-99AD-D1F5ACF841A6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DB998-F368-4978-A1FF-1D664CC06950}" type="pres">
      <dgm:prSet presAssocID="{87A3B47B-BD37-4D97-99AD-D1F5ACF841A6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ED7C1-3D1E-4996-9169-73D05DD0B65C}" type="pres">
      <dgm:prSet presAssocID="{395B3A83-A980-4187-A3B3-AE1A5DDEA6A7}" presName="sp" presStyleCnt="0"/>
      <dgm:spPr/>
    </dgm:pt>
    <dgm:pt modelId="{6CA60CB6-7C14-4EB6-9AB8-2BC4895F9BF6}" type="pres">
      <dgm:prSet presAssocID="{36AFA049-362C-4D38-90BE-BAD56DC94091}" presName="composite" presStyleCnt="0"/>
      <dgm:spPr/>
    </dgm:pt>
    <dgm:pt modelId="{BF9F7E57-9E53-410D-9FB1-4549080642F5}" type="pres">
      <dgm:prSet presAssocID="{36AFA049-362C-4D38-90BE-BAD56DC94091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440D55-9408-415A-9CB8-9B6E80D756D3}" type="pres">
      <dgm:prSet presAssocID="{36AFA049-362C-4D38-90BE-BAD56DC94091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F92262-1248-42A0-95C4-29054F5B2C94}" type="pres">
      <dgm:prSet presAssocID="{18868982-0D32-448D-A8EC-D17234F3E5A7}" presName="sp" presStyleCnt="0"/>
      <dgm:spPr/>
    </dgm:pt>
    <dgm:pt modelId="{5720654F-4948-4104-A819-F6A6F2706EAB}" type="pres">
      <dgm:prSet presAssocID="{B5658A0F-7456-47A7-849F-3A38CF678766}" presName="composite" presStyleCnt="0"/>
      <dgm:spPr/>
    </dgm:pt>
    <dgm:pt modelId="{2A7277A9-BD88-4760-9FEE-24B09AD2090E}" type="pres">
      <dgm:prSet presAssocID="{B5658A0F-7456-47A7-849F-3A38CF678766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F26810-E6FA-4D0A-8C8B-8C59CBA9CA03}" type="pres">
      <dgm:prSet presAssocID="{B5658A0F-7456-47A7-849F-3A38CF678766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CD8288-BDD7-49D9-ABAB-00C8C251653E}" type="pres">
      <dgm:prSet presAssocID="{699C89BB-F855-457A-8590-8DE8E05DEBBE}" presName="sp" presStyleCnt="0"/>
      <dgm:spPr/>
    </dgm:pt>
    <dgm:pt modelId="{DAF63F5F-D626-4E87-BC76-061AED381BBD}" type="pres">
      <dgm:prSet presAssocID="{10A5B93A-ECB8-4F97-B949-1A9A252C6BD5}" presName="composite" presStyleCnt="0"/>
      <dgm:spPr/>
    </dgm:pt>
    <dgm:pt modelId="{267AF832-54DC-4348-A6BB-3DF0DB0B5537}" type="pres">
      <dgm:prSet presAssocID="{10A5B93A-ECB8-4F97-B949-1A9A252C6BD5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00C494-D940-48FA-886B-66178FCE2CD2}" type="pres">
      <dgm:prSet presAssocID="{10A5B93A-ECB8-4F97-B949-1A9A252C6BD5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394137-615A-4482-A730-64F2D6C7827A}" type="pres">
      <dgm:prSet presAssocID="{BFE4434C-683B-4E24-9AC5-20340847303B}" presName="sp" presStyleCnt="0"/>
      <dgm:spPr/>
    </dgm:pt>
    <dgm:pt modelId="{25A9A7D2-419B-4527-98D4-2831E6EB2A68}" type="pres">
      <dgm:prSet presAssocID="{F95BECDA-2177-492A-9F40-E250A03087BD}" presName="composite" presStyleCnt="0"/>
      <dgm:spPr/>
    </dgm:pt>
    <dgm:pt modelId="{CDE12753-65C6-43F9-8DD1-39AC44B4E027}" type="pres">
      <dgm:prSet presAssocID="{F95BECDA-2177-492A-9F40-E250A03087BD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143980-ADD0-49A0-B45A-08574B110CD7}" type="pres">
      <dgm:prSet presAssocID="{F95BECDA-2177-492A-9F40-E250A03087BD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E1F42F-AB35-45E9-8366-D542E8A4900F}" type="pres">
      <dgm:prSet presAssocID="{EB9FF9C0-FE1F-4A1B-AE9F-CB73CA226422}" presName="sp" presStyleCnt="0"/>
      <dgm:spPr/>
    </dgm:pt>
    <dgm:pt modelId="{10AE5B4C-ADDC-433C-8C30-DDAB8644812B}" type="pres">
      <dgm:prSet presAssocID="{56ACD721-94CD-414C-812C-1D284DF99214}" presName="composite" presStyleCnt="0"/>
      <dgm:spPr/>
    </dgm:pt>
    <dgm:pt modelId="{F598B1EA-BD50-4886-9894-0851458ED6AE}" type="pres">
      <dgm:prSet presAssocID="{56ACD721-94CD-414C-812C-1D284DF99214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88FBAC-3C1A-4360-AF77-94421A155FC0}" type="pres">
      <dgm:prSet presAssocID="{56ACD721-94CD-414C-812C-1D284DF99214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3C2535-86EB-442B-B96A-4200BA32510C}" srcId="{7F086142-8680-446D-93D5-81737C01DDAE}" destId="{87A3B47B-BD37-4D97-99AD-D1F5ACF841A6}" srcOrd="0" destOrd="0" parTransId="{8C4A4684-6DC6-458F-978A-1E5AE6E5F1A1}" sibTransId="{395B3A83-A980-4187-A3B3-AE1A5DDEA6A7}"/>
    <dgm:cxn modelId="{2F1376E5-7AC9-4272-9194-5E8EFE8A77AF}" type="presOf" srcId="{418A5718-7222-4FE9-A7F3-AF612392C23E}" destId="{32440D55-9408-415A-9CB8-9B6E80D756D3}" srcOrd="0" destOrd="0" presId="urn:microsoft.com/office/officeart/2005/8/layout/chevron2"/>
    <dgm:cxn modelId="{4DD558F9-E63F-4930-9C75-B494D5E901BC}" type="presOf" srcId="{D5F9B899-B244-493E-B0F5-3660911A239C}" destId="{52F26810-E6FA-4D0A-8C8B-8C59CBA9CA03}" srcOrd="0" destOrd="0" presId="urn:microsoft.com/office/officeart/2005/8/layout/chevron2"/>
    <dgm:cxn modelId="{4FFF37F3-520D-41F7-8C60-41E91CC6254C}" srcId="{36AFA049-362C-4D38-90BE-BAD56DC94091}" destId="{418A5718-7222-4FE9-A7F3-AF612392C23E}" srcOrd="0" destOrd="0" parTransId="{887F2F3D-73D0-4B66-9AE3-1D0EDABCA1CA}" sibTransId="{DB009213-37E3-43A7-BFB4-842C5FE9BB3D}"/>
    <dgm:cxn modelId="{BB0DAC15-3FEF-4B1C-BAF2-B141553572F0}" srcId="{B5658A0F-7456-47A7-849F-3A38CF678766}" destId="{D5F9B899-B244-493E-B0F5-3660911A239C}" srcOrd="0" destOrd="0" parTransId="{0ACFD8F4-F095-45FC-A2AD-AB7C50CAC2AE}" sibTransId="{3A7152A4-311E-4DE2-AF40-CE93A4942203}"/>
    <dgm:cxn modelId="{38403F75-865A-4C3E-985A-6999CE13BDE4}" type="presOf" srcId="{8D4AF75C-2F17-4FE6-A496-2EADE8100928}" destId="{F200C494-D940-48FA-886B-66178FCE2CD2}" srcOrd="0" destOrd="0" presId="urn:microsoft.com/office/officeart/2005/8/layout/chevron2"/>
    <dgm:cxn modelId="{6260DE6F-26E9-4D7E-B8E1-735582D97936}" srcId="{56ACD721-94CD-414C-812C-1D284DF99214}" destId="{301A2853-1BFD-4033-A9FD-2C80C57D2B66}" srcOrd="0" destOrd="0" parTransId="{C11AE221-5DC3-4488-ADD8-2F40F870F5D4}" sibTransId="{E7263AF9-6DE0-4E34-B2F3-625693949B98}"/>
    <dgm:cxn modelId="{0A58E59F-84DC-4E80-9E03-7AE654ACBD60}" type="presOf" srcId="{596BC2B0-BE97-4CAC-A511-9ED62009A191}" destId="{A76DB998-F368-4978-A1FF-1D664CC06950}" srcOrd="0" destOrd="0" presId="urn:microsoft.com/office/officeart/2005/8/layout/chevron2"/>
    <dgm:cxn modelId="{E17F065D-24DE-4B8D-A74C-67CA16291A8A}" srcId="{87A3B47B-BD37-4D97-99AD-D1F5ACF841A6}" destId="{596BC2B0-BE97-4CAC-A511-9ED62009A191}" srcOrd="0" destOrd="0" parTransId="{A96D34BB-BEAA-4F26-BAF5-49F155B31963}" sibTransId="{25CC2F11-1302-4676-9A25-3F3945DB6B6F}"/>
    <dgm:cxn modelId="{DA84D775-8539-4652-BA24-3C581669DBB5}" type="presOf" srcId="{10A5B93A-ECB8-4F97-B949-1A9A252C6BD5}" destId="{267AF832-54DC-4348-A6BB-3DF0DB0B5537}" srcOrd="0" destOrd="0" presId="urn:microsoft.com/office/officeart/2005/8/layout/chevron2"/>
    <dgm:cxn modelId="{396F2605-69A4-4B47-8944-43BC49B97151}" type="presOf" srcId="{87A3B47B-BD37-4D97-99AD-D1F5ACF841A6}" destId="{66507136-AF18-476C-AB7A-1DA278766593}" srcOrd="0" destOrd="0" presId="urn:microsoft.com/office/officeart/2005/8/layout/chevron2"/>
    <dgm:cxn modelId="{27D18DA5-7A5A-4CCB-A016-DC037DFD2214}" srcId="{F95BECDA-2177-492A-9F40-E250A03087BD}" destId="{B95198A5-9EE0-4E98-B7CB-9BB025B55B52}" srcOrd="0" destOrd="0" parTransId="{003E4FE4-2179-4577-8576-20DBE2D4CDEF}" sibTransId="{D1026E55-271D-49D2-B65A-00D1ED042EAF}"/>
    <dgm:cxn modelId="{AD845ED1-0A95-4FC7-AF96-323E66E54CA1}" type="presOf" srcId="{B95198A5-9EE0-4E98-B7CB-9BB025B55B52}" destId="{B8143980-ADD0-49A0-B45A-08574B110CD7}" srcOrd="0" destOrd="0" presId="urn:microsoft.com/office/officeart/2005/8/layout/chevron2"/>
    <dgm:cxn modelId="{31EB9761-01E2-4AB1-8B0A-615088481071}" type="presOf" srcId="{36AFA049-362C-4D38-90BE-BAD56DC94091}" destId="{BF9F7E57-9E53-410D-9FB1-4549080642F5}" srcOrd="0" destOrd="0" presId="urn:microsoft.com/office/officeart/2005/8/layout/chevron2"/>
    <dgm:cxn modelId="{09F56762-7BE8-4AFA-AEF2-7D5E61865F39}" srcId="{7F086142-8680-446D-93D5-81737C01DDAE}" destId="{36AFA049-362C-4D38-90BE-BAD56DC94091}" srcOrd="1" destOrd="0" parTransId="{55623B1B-0464-4615-AB52-CDAA5924D327}" sibTransId="{18868982-0D32-448D-A8EC-D17234F3E5A7}"/>
    <dgm:cxn modelId="{0A2BA422-2C22-4275-A8E4-02D47EC26EE6}" type="presOf" srcId="{B5658A0F-7456-47A7-849F-3A38CF678766}" destId="{2A7277A9-BD88-4760-9FEE-24B09AD2090E}" srcOrd="0" destOrd="0" presId="urn:microsoft.com/office/officeart/2005/8/layout/chevron2"/>
    <dgm:cxn modelId="{3B3CC090-129E-4D0F-AC4A-F8BBBB018DF5}" type="presOf" srcId="{F95BECDA-2177-492A-9F40-E250A03087BD}" destId="{CDE12753-65C6-43F9-8DD1-39AC44B4E027}" srcOrd="0" destOrd="0" presId="urn:microsoft.com/office/officeart/2005/8/layout/chevron2"/>
    <dgm:cxn modelId="{3E11601B-B27E-47B2-B749-DE33F1398C03}" type="presOf" srcId="{301A2853-1BFD-4033-A9FD-2C80C57D2B66}" destId="{A388FBAC-3C1A-4360-AF77-94421A155FC0}" srcOrd="0" destOrd="0" presId="urn:microsoft.com/office/officeart/2005/8/layout/chevron2"/>
    <dgm:cxn modelId="{EDD56155-A9D0-46DC-A93F-B08189EB42B1}" srcId="{7F086142-8680-446D-93D5-81737C01DDAE}" destId="{56ACD721-94CD-414C-812C-1D284DF99214}" srcOrd="5" destOrd="0" parTransId="{F3A49209-33C8-4C2D-9B66-4A0DB0C47444}" sibTransId="{33DA0559-8E97-44B3-B7CE-696A1D293CAA}"/>
    <dgm:cxn modelId="{58BD77B4-79FB-4401-9156-54ABAFD4C544}" srcId="{7F086142-8680-446D-93D5-81737C01DDAE}" destId="{F95BECDA-2177-492A-9F40-E250A03087BD}" srcOrd="4" destOrd="0" parTransId="{E2B75500-C96A-494B-81FA-CC59C8838C12}" sibTransId="{EB9FF9C0-FE1F-4A1B-AE9F-CB73CA226422}"/>
    <dgm:cxn modelId="{E4E04637-429F-4E1A-8AF4-68C4558333D7}" srcId="{10A5B93A-ECB8-4F97-B949-1A9A252C6BD5}" destId="{8D4AF75C-2F17-4FE6-A496-2EADE8100928}" srcOrd="0" destOrd="0" parTransId="{7F1EF4B5-12B5-49CB-A3CC-306DD33D15FC}" sibTransId="{B2DB0782-1A58-4264-9872-5D7CD89C3910}"/>
    <dgm:cxn modelId="{91F258B8-C3EC-42B9-B244-F5BE7452D93A}" type="presOf" srcId="{56ACD721-94CD-414C-812C-1D284DF99214}" destId="{F598B1EA-BD50-4886-9894-0851458ED6AE}" srcOrd="0" destOrd="0" presId="urn:microsoft.com/office/officeart/2005/8/layout/chevron2"/>
    <dgm:cxn modelId="{DA1746E5-4D39-4D5C-892C-E26456C6D099}" srcId="{7F086142-8680-446D-93D5-81737C01DDAE}" destId="{B5658A0F-7456-47A7-849F-3A38CF678766}" srcOrd="2" destOrd="0" parTransId="{AF008D32-625E-4A4B-9CF2-52012EE75EF8}" sibTransId="{699C89BB-F855-457A-8590-8DE8E05DEBBE}"/>
    <dgm:cxn modelId="{E7D3C88A-579B-4B77-A53C-B0A2F37F052A}" type="presOf" srcId="{7F086142-8680-446D-93D5-81737C01DDAE}" destId="{B302CB93-077C-40B8-AEB1-84543C007359}" srcOrd="0" destOrd="0" presId="urn:microsoft.com/office/officeart/2005/8/layout/chevron2"/>
    <dgm:cxn modelId="{208F18C6-0DB1-4849-8966-66D2DB57469E}" srcId="{7F086142-8680-446D-93D5-81737C01DDAE}" destId="{10A5B93A-ECB8-4F97-B949-1A9A252C6BD5}" srcOrd="3" destOrd="0" parTransId="{E5512E4F-BE38-4645-AF18-18C6983CCC4B}" sibTransId="{BFE4434C-683B-4E24-9AC5-20340847303B}"/>
    <dgm:cxn modelId="{E7CF55B0-87D5-4295-9C1E-9065DB77B9E5}" type="presParOf" srcId="{B302CB93-077C-40B8-AEB1-84543C007359}" destId="{595D4013-63CF-4785-8F3B-57C586119C15}" srcOrd="0" destOrd="0" presId="urn:microsoft.com/office/officeart/2005/8/layout/chevron2"/>
    <dgm:cxn modelId="{80812C15-6C1C-4D6B-A043-54121DF853FB}" type="presParOf" srcId="{595D4013-63CF-4785-8F3B-57C586119C15}" destId="{66507136-AF18-476C-AB7A-1DA278766593}" srcOrd="0" destOrd="0" presId="urn:microsoft.com/office/officeart/2005/8/layout/chevron2"/>
    <dgm:cxn modelId="{E8F96FF1-4864-4A59-A11D-00CAA0CC1F05}" type="presParOf" srcId="{595D4013-63CF-4785-8F3B-57C586119C15}" destId="{A76DB998-F368-4978-A1FF-1D664CC06950}" srcOrd="1" destOrd="0" presId="urn:microsoft.com/office/officeart/2005/8/layout/chevron2"/>
    <dgm:cxn modelId="{DF16843D-F4C3-4E0A-93C6-599FF4889B86}" type="presParOf" srcId="{B302CB93-077C-40B8-AEB1-84543C007359}" destId="{0A8ED7C1-3D1E-4996-9169-73D05DD0B65C}" srcOrd="1" destOrd="0" presId="urn:microsoft.com/office/officeart/2005/8/layout/chevron2"/>
    <dgm:cxn modelId="{E1FDC7B9-56FD-4DDF-9DB1-3581B4C9B5AB}" type="presParOf" srcId="{B302CB93-077C-40B8-AEB1-84543C007359}" destId="{6CA60CB6-7C14-4EB6-9AB8-2BC4895F9BF6}" srcOrd="2" destOrd="0" presId="urn:microsoft.com/office/officeart/2005/8/layout/chevron2"/>
    <dgm:cxn modelId="{A2DB597A-7F49-4765-8300-01AB699E56EF}" type="presParOf" srcId="{6CA60CB6-7C14-4EB6-9AB8-2BC4895F9BF6}" destId="{BF9F7E57-9E53-410D-9FB1-4549080642F5}" srcOrd="0" destOrd="0" presId="urn:microsoft.com/office/officeart/2005/8/layout/chevron2"/>
    <dgm:cxn modelId="{2DFDC13E-2227-4868-8465-246ECF5FC314}" type="presParOf" srcId="{6CA60CB6-7C14-4EB6-9AB8-2BC4895F9BF6}" destId="{32440D55-9408-415A-9CB8-9B6E80D756D3}" srcOrd="1" destOrd="0" presId="urn:microsoft.com/office/officeart/2005/8/layout/chevron2"/>
    <dgm:cxn modelId="{03C053F9-D9F3-4AB4-9631-82E074142020}" type="presParOf" srcId="{B302CB93-077C-40B8-AEB1-84543C007359}" destId="{33F92262-1248-42A0-95C4-29054F5B2C94}" srcOrd="3" destOrd="0" presId="urn:microsoft.com/office/officeart/2005/8/layout/chevron2"/>
    <dgm:cxn modelId="{5A9B6284-72B4-49E2-8427-8AF6A008305A}" type="presParOf" srcId="{B302CB93-077C-40B8-AEB1-84543C007359}" destId="{5720654F-4948-4104-A819-F6A6F2706EAB}" srcOrd="4" destOrd="0" presId="urn:microsoft.com/office/officeart/2005/8/layout/chevron2"/>
    <dgm:cxn modelId="{31F946B4-7C79-441E-A923-505F3D010970}" type="presParOf" srcId="{5720654F-4948-4104-A819-F6A6F2706EAB}" destId="{2A7277A9-BD88-4760-9FEE-24B09AD2090E}" srcOrd="0" destOrd="0" presId="urn:microsoft.com/office/officeart/2005/8/layout/chevron2"/>
    <dgm:cxn modelId="{E9DFEB64-2360-46CF-9484-DB2C61F76C6E}" type="presParOf" srcId="{5720654F-4948-4104-A819-F6A6F2706EAB}" destId="{52F26810-E6FA-4D0A-8C8B-8C59CBA9CA03}" srcOrd="1" destOrd="0" presId="urn:microsoft.com/office/officeart/2005/8/layout/chevron2"/>
    <dgm:cxn modelId="{5DBDD7BE-3E10-4B62-99E7-B983776766EB}" type="presParOf" srcId="{B302CB93-077C-40B8-AEB1-84543C007359}" destId="{AACD8288-BDD7-49D9-ABAB-00C8C251653E}" srcOrd="5" destOrd="0" presId="urn:microsoft.com/office/officeart/2005/8/layout/chevron2"/>
    <dgm:cxn modelId="{B7B3DC56-017F-4667-85A5-56D963FBC965}" type="presParOf" srcId="{B302CB93-077C-40B8-AEB1-84543C007359}" destId="{DAF63F5F-D626-4E87-BC76-061AED381BBD}" srcOrd="6" destOrd="0" presId="urn:microsoft.com/office/officeart/2005/8/layout/chevron2"/>
    <dgm:cxn modelId="{8BF4271C-812F-4558-ACA2-1E001E6278A3}" type="presParOf" srcId="{DAF63F5F-D626-4E87-BC76-061AED381BBD}" destId="{267AF832-54DC-4348-A6BB-3DF0DB0B5537}" srcOrd="0" destOrd="0" presId="urn:microsoft.com/office/officeart/2005/8/layout/chevron2"/>
    <dgm:cxn modelId="{E93E4AD7-7E90-403E-B5D6-FE6FC211DE59}" type="presParOf" srcId="{DAF63F5F-D626-4E87-BC76-061AED381BBD}" destId="{F200C494-D940-48FA-886B-66178FCE2CD2}" srcOrd="1" destOrd="0" presId="urn:microsoft.com/office/officeart/2005/8/layout/chevron2"/>
    <dgm:cxn modelId="{6050D1A2-804E-4188-9DB8-6A83F6852D0F}" type="presParOf" srcId="{B302CB93-077C-40B8-AEB1-84543C007359}" destId="{8C394137-615A-4482-A730-64F2D6C7827A}" srcOrd="7" destOrd="0" presId="urn:microsoft.com/office/officeart/2005/8/layout/chevron2"/>
    <dgm:cxn modelId="{B9AB17BE-7D13-4470-B7C3-3FF871A3DC1D}" type="presParOf" srcId="{B302CB93-077C-40B8-AEB1-84543C007359}" destId="{25A9A7D2-419B-4527-98D4-2831E6EB2A68}" srcOrd="8" destOrd="0" presId="urn:microsoft.com/office/officeart/2005/8/layout/chevron2"/>
    <dgm:cxn modelId="{22CDEB35-C712-4FF0-91C9-90449CC88F7A}" type="presParOf" srcId="{25A9A7D2-419B-4527-98D4-2831E6EB2A68}" destId="{CDE12753-65C6-43F9-8DD1-39AC44B4E027}" srcOrd="0" destOrd="0" presId="urn:microsoft.com/office/officeart/2005/8/layout/chevron2"/>
    <dgm:cxn modelId="{9CA6E460-6619-44FA-9792-6B2D8F2C68EB}" type="presParOf" srcId="{25A9A7D2-419B-4527-98D4-2831E6EB2A68}" destId="{B8143980-ADD0-49A0-B45A-08574B110CD7}" srcOrd="1" destOrd="0" presId="urn:microsoft.com/office/officeart/2005/8/layout/chevron2"/>
    <dgm:cxn modelId="{5C682280-2B54-46BF-B064-F4A7C4BA2A92}" type="presParOf" srcId="{B302CB93-077C-40B8-AEB1-84543C007359}" destId="{F9E1F42F-AB35-45E9-8366-D542E8A4900F}" srcOrd="9" destOrd="0" presId="urn:microsoft.com/office/officeart/2005/8/layout/chevron2"/>
    <dgm:cxn modelId="{BCE5D95B-355E-4058-8089-45AB713DC20A}" type="presParOf" srcId="{B302CB93-077C-40B8-AEB1-84543C007359}" destId="{10AE5B4C-ADDC-433C-8C30-DDAB8644812B}" srcOrd="10" destOrd="0" presId="urn:microsoft.com/office/officeart/2005/8/layout/chevron2"/>
    <dgm:cxn modelId="{F3485AB5-99AB-40C0-B020-7D5547964AC5}" type="presParOf" srcId="{10AE5B4C-ADDC-433C-8C30-DDAB8644812B}" destId="{F598B1EA-BD50-4886-9894-0851458ED6AE}" srcOrd="0" destOrd="0" presId="urn:microsoft.com/office/officeart/2005/8/layout/chevron2"/>
    <dgm:cxn modelId="{44FA480A-DB92-449E-8AFD-D4CDF2AFEE6C}" type="presParOf" srcId="{10AE5B4C-ADDC-433C-8C30-DDAB8644812B}" destId="{A388FBAC-3C1A-4360-AF77-94421A155FC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086142-8680-446D-93D5-81737C01DDAE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6AFA049-362C-4D38-90BE-BAD56DC94091}">
      <dgm:prSet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55623B1B-0464-4615-AB52-CDAA5924D327}" type="parTrans" cxnId="{09F56762-7BE8-4AFA-AEF2-7D5E61865F39}">
      <dgm:prSet/>
      <dgm:spPr/>
      <dgm:t>
        <a:bodyPr/>
        <a:lstStyle/>
        <a:p>
          <a:endParaRPr lang="ru-RU"/>
        </a:p>
      </dgm:t>
    </dgm:pt>
    <dgm:pt modelId="{18868982-0D32-448D-A8EC-D17234F3E5A7}" type="sibTrans" cxnId="{09F56762-7BE8-4AFA-AEF2-7D5E61865F39}">
      <dgm:prSet/>
      <dgm:spPr/>
      <dgm:t>
        <a:bodyPr/>
        <a:lstStyle/>
        <a:p>
          <a:endParaRPr lang="ru-RU"/>
        </a:p>
      </dgm:t>
    </dgm:pt>
    <dgm:pt modelId="{B5658A0F-7456-47A7-849F-3A38CF678766}">
      <dgm:prSet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AF008D32-625E-4A4B-9CF2-52012EE75EF8}" type="parTrans" cxnId="{DA1746E5-4D39-4D5C-892C-E26456C6D099}">
      <dgm:prSet/>
      <dgm:spPr/>
      <dgm:t>
        <a:bodyPr/>
        <a:lstStyle/>
        <a:p>
          <a:endParaRPr lang="ru-RU"/>
        </a:p>
      </dgm:t>
    </dgm:pt>
    <dgm:pt modelId="{699C89BB-F855-457A-8590-8DE8E05DEBBE}" type="sibTrans" cxnId="{DA1746E5-4D39-4D5C-892C-E26456C6D099}">
      <dgm:prSet/>
      <dgm:spPr/>
      <dgm:t>
        <a:bodyPr/>
        <a:lstStyle/>
        <a:p>
          <a:endParaRPr lang="ru-RU"/>
        </a:p>
      </dgm:t>
    </dgm:pt>
    <dgm:pt modelId="{56ACD721-94CD-414C-812C-1D284DF99214}">
      <dgm:prSet/>
      <dgm:spPr/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F3A49209-33C8-4C2D-9B66-4A0DB0C47444}" type="parTrans" cxnId="{EDD56155-A9D0-46DC-A93F-B08189EB42B1}">
      <dgm:prSet/>
      <dgm:spPr/>
      <dgm:t>
        <a:bodyPr/>
        <a:lstStyle/>
        <a:p>
          <a:endParaRPr lang="ru-RU"/>
        </a:p>
      </dgm:t>
    </dgm:pt>
    <dgm:pt modelId="{33DA0559-8E97-44B3-B7CE-696A1D293CAA}" type="sibTrans" cxnId="{EDD56155-A9D0-46DC-A93F-B08189EB42B1}">
      <dgm:prSet/>
      <dgm:spPr/>
      <dgm:t>
        <a:bodyPr/>
        <a:lstStyle/>
        <a:p>
          <a:endParaRPr lang="ru-RU"/>
        </a:p>
      </dgm:t>
    </dgm:pt>
    <dgm:pt modelId="{F95BECDA-2177-492A-9F40-E250A03087BD}">
      <dgm:prSet/>
      <dgm:spPr/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E2B75500-C96A-494B-81FA-CC59C8838C12}" type="parTrans" cxnId="{58BD77B4-79FB-4401-9156-54ABAFD4C544}">
      <dgm:prSet/>
      <dgm:spPr/>
      <dgm:t>
        <a:bodyPr/>
        <a:lstStyle/>
        <a:p>
          <a:endParaRPr lang="ru-RU"/>
        </a:p>
      </dgm:t>
    </dgm:pt>
    <dgm:pt modelId="{EB9FF9C0-FE1F-4A1B-AE9F-CB73CA226422}" type="sibTrans" cxnId="{58BD77B4-79FB-4401-9156-54ABAFD4C544}">
      <dgm:prSet/>
      <dgm:spPr/>
      <dgm:t>
        <a:bodyPr/>
        <a:lstStyle/>
        <a:p>
          <a:endParaRPr lang="ru-RU"/>
        </a:p>
      </dgm:t>
    </dgm:pt>
    <dgm:pt modelId="{596BC2B0-BE97-4CAC-A511-9ED62009A191}">
      <dgm:prSet custT="1"/>
      <dgm:spPr/>
      <dgm:t>
        <a:bodyPr/>
        <a:lstStyle/>
        <a:p>
          <a:r>
            <a:rPr lang="ru-RU" sz="2000" dirty="0" smtClean="0">
              <a:solidFill>
                <a:srgbClr val="C00000"/>
              </a:solidFill>
            </a:rPr>
            <a:t>А теперь викторина по рассказу А.П. Чехова «Толстый и тонкий». Ответьте, пожалуйста, на следующие вопросы:</a:t>
          </a:r>
          <a:endParaRPr lang="ru-RU" sz="1400" dirty="0">
            <a:solidFill>
              <a:srgbClr val="C00000"/>
            </a:solidFill>
          </a:endParaRPr>
        </a:p>
      </dgm:t>
    </dgm:pt>
    <dgm:pt modelId="{A96D34BB-BEAA-4F26-BAF5-49F155B31963}" type="parTrans" cxnId="{E17F065D-24DE-4B8D-A74C-67CA16291A8A}">
      <dgm:prSet/>
      <dgm:spPr/>
      <dgm:t>
        <a:bodyPr/>
        <a:lstStyle/>
        <a:p>
          <a:endParaRPr lang="ru-RU"/>
        </a:p>
      </dgm:t>
    </dgm:pt>
    <dgm:pt modelId="{25CC2F11-1302-4676-9A25-3F3945DB6B6F}" type="sibTrans" cxnId="{E17F065D-24DE-4B8D-A74C-67CA16291A8A}">
      <dgm:prSet/>
      <dgm:spPr/>
      <dgm:t>
        <a:bodyPr/>
        <a:lstStyle/>
        <a:p>
          <a:endParaRPr lang="ru-RU"/>
        </a:p>
      </dgm:t>
    </dgm:pt>
    <dgm:pt modelId="{418A5718-7222-4FE9-A7F3-AF612392C23E}">
      <dgm:prSet custT="1"/>
      <dgm:spPr/>
      <dgm:t>
        <a:bodyPr/>
        <a:lstStyle/>
        <a:p>
          <a:r>
            <a:rPr lang="ru-RU" sz="2400" dirty="0" smtClean="0"/>
            <a:t>Где встретились два приятеля?</a:t>
          </a:r>
          <a:endParaRPr lang="ru-RU" sz="2400" dirty="0"/>
        </a:p>
      </dgm:t>
    </dgm:pt>
    <dgm:pt modelId="{887F2F3D-73D0-4B66-9AE3-1D0EDABCA1CA}" type="parTrans" cxnId="{4FFF37F3-520D-41F7-8C60-41E91CC6254C}">
      <dgm:prSet/>
      <dgm:spPr/>
      <dgm:t>
        <a:bodyPr/>
        <a:lstStyle/>
        <a:p>
          <a:endParaRPr lang="ru-RU"/>
        </a:p>
      </dgm:t>
    </dgm:pt>
    <dgm:pt modelId="{DB009213-37E3-43A7-BFB4-842C5FE9BB3D}" type="sibTrans" cxnId="{4FFF37F3-520D-41F7-8C60-41E91CC6254C}">
      <dgm:prSet/>
      <dgm:spPr/>
      <dgm:t>
        <a:bodyPr/>
        <a:lstStyle/>
        <a:p>
          <a:endParaRPr lang="ru-RU"/>
        </a:p>
      </dgm:t>
    </dgm:pt>
    <dgm:pt modelId="{D5F9B899-B244-493E-B0F5-3660911A239C}">
      <dgm:prSet custT="1"/>
      <dgm:spPr/>
      <dgm:t>
        <a:bodyPr/>
        <a:lstStyle/>
        <a:p>
          <a:r>
            <a:rPr lang="ru-RU" sz="2400" dirty="0" smtClean="0"/>
            <a:t>Как зовут толстого?</a:t>
          </a:r>
          <a:endParaRPr lang="ru-RU" sz="2400" dirty="0"/>
        </a:p>
      </dgm:t>
    </dgm:pt>
    <dgm:pt modelId="{0ACFD8F4-F095-45FC-A2AD-AB7C50CAC2AE}" type="parTrans" cxnId="{BB0DAC15-3FEF-4B1C-BAF2-B141553572F0}">
      <dgm:prSet/>
      <dgm:spPr/>
      <dgm:t>
        <a:bodyPr/>
        <a:lstStyle/>
        <a:p>
          <a:endParaRPr lang="ru-RU"/>
        </a:p>
      </dgm:t>
    </dgm:pt>
    <dgm:pt modelId="{3A7152A4-311E-4DE2-AF40-CE93A4942203}" type="sibTrans" cxnId="{BB0DAC15-3FEF-4B1C-BAF2-B141553572F0}">
      <dgm:prSet/>
      <dgm:spPr/>
      <dgm:t>
        <a:bodyPr/>
        <a:lstStyle/>
        <a:p>
          <a:endParaRPr lang="ru-RU"/>
        </a:p>
      </dgm:t>
    </dgm:pt>
    <dgm:pt modelId="{8D4AF75C-2F17-4FE6-A496-2EADE8100928}">
      <dgm:prSet custT="1"/>
      <dgm:spPr/>
      <dgm:t>
        <a:bodyPr/>
        <a:lstStyle/>
        <a:p>
          <a:r>
            <a:rPr lang="ru-RU" sz="2400" dirty="0" smtClean="0"/>
            <a:t>Как зовут тонкого?</a:t>
          </a:r>
          <a:endParaRPr lang="ru-RU" sz="2400" dirty="0"/>
        </a:p>
      </dgm:t>
    </dgm:pt>
    <dgm:pt modelId="{7F1EF4B5-12B5-49CB-A3CC-306DD33D15FC}" type="parTrans" cxnId="{E4E04637-429F-4E1A-8AF4-68C4558333D7}">
      <dgm:prSet/>
      <dgm:spPr/>
      <dgm:t>
        <a:bodyPr/>
        <a:lstStyle/>
        <a:p>
          <a:endParaRPr lang="ru-RU"/>
        </a:p>
      </dgm:t>
    </dgm:pt>
    <dgm:pt modelId="{B2DB0782-1A58-4264-9872-5D7CD89C3910}" type="sibTrans" cxnId="{E4E04637-429F-4E1A-8AF4-68C4558333D7}">
      <dgm:prSet/>
      <dgm:spPr/>
      <dgm:t>
        <a:bodyPr/>
        <a:lstStyle/>
        <a:p>
          <a:endParaRPr lang="ru-RU"/>
        </a:p>
      </dgm:t>
    </dgm:pt>
    <dgm:pt modelId="{B95198A5-9EE0-4E98-B7CB-9BB025B55B52}">
      <dgm:prSet custT="1"/>
      <dgm:spPr/>
      <dgm:t>
        <a:bodyPr/>
        <a:lstStyle/>
        <a:p>
          <a:r>
            <a:rPr lang="ru-RU" sz="2400" dirty="0" smtClean="0"/>
            <a:t>Кем служит тонкий?</a:t>
          </a:r>
          <a:endParaRPr lang="ru-RU" sz="2400" dirty="0"/>
        </a:p>
      </dgm:t>
    </dgm:pt>
    <dgm:pt modelId="{003E4FE4-2179-4577-8576-20DBE2D4CDEF}" type="parTrans" cxnId="{27D18DA5-7A5A-4CCB-A016-DC037DFD2214}">
      <dgm:prSet/>
      <dgm:spPr/>
      <dgm:t>
        <a:bodyPr/>
        <a:lstStyle/>
        <a:p>
          <a:endParaRPr lang="ru-RU"/>
        </a:p>
      </dgm:t>
    </dgm:pt>
    <dgm:pt modelId="{D1026E55-271D-49D2-B65A-00D1ED042EAF}" type="sibTrans" cxnId="{27D18DA5-7A5A-4CCB-A016-DC037DFD2214}">
      <dgm:prSet/>
      <dgm:spPr/>
      <dgm:t>
        <a:bodyPr/>
        <a:lstStyle/>
        <a:p>
          <a:endParaRPr lang="ru-RU"/>
        </a:p>
      </dgm:t>
    </dgm:pt>
    <dgm:pt modelId="{301A2853-1BFD-4033-A9FD-2C80C57D2B66}">
      <dgm:prSet custT="1"/>
      <dgm:spPr/>
      <dgm:t>
        <a:bodyPr/>
        <a:lstStyle/>
        <a:p>
          <a:r>
            <a:rPr lang="ru-RU" sz="2400" dirty="0" smtClean="0"/>
            <a:t>Кем служит толстый?</a:t>
          </a:r>
          <a:endParaRPr lang="ru-RU" sz="2400" dirty="0"/>
        </a:p>
      </dgm:t>
    </dgm:pt>
    <dgm:pt modelId="{C11AE221-5DC3-4488-ADD8-2F40F870F5D4}" type="parTrans" cxnId="{6260DE6F-26E9-4D7E-B8E1-735582D97936}">
      <dgm:prSet/>
      <dgm:spPr/>
      <dgm:t>
        <a:bodyPr/>
        <a:lstStyle/>
        <a:p>
          <a:endParaRPr lang="ru-RU"/>
        </a:p>
      </dgm:t>
    </dgm:pt>
    <dgm:pt modelId="{E7263AF9-6DE0-4E34-B2F3-625693949B98}" type="sibTrans" cxnId="{6260DE6F-26E9-4D7E-B8E1-735582D97936}">
      <dgm:prSet/>
      <dgm:spPr/>
      <dgm:t>
        <a:bodyPr/>
        <a:lstStyle/>
        <a:p>
          <a:endParaRPr lang="ru-RU"/>
        </a:p>
      </dgm:t>
    </dgm:pt>
    <dgm:pt modelId="{10A5B93A-ECB8-4F97-B949-1A9A252C6BD5}">
      <dgm:prSet/>
      <dgm:spPr/>
      <dgm:t>
        <a:bodyPr/>
        <a:lstStyle/>
        <a:p>
          <a:r>
            <a:rPr lang="ru-RU" b="1" baseline="0" dirty="0" smtClean="0"/>
            <a:t>3 </a:t>
          </a:r>
          <a:endParaRPr lang="ru-RU" dirty="0"/>
        </a:p>
      </dgm:t>
    </dgm:pt>
    <dgm:pt modelId="{BFE4434C-683B-4E24-9AC5-20340847303B}" type="sibTrans" cxnId="{208F18C6-0DB1-4849-8966-66D2DB57469E}">
      <dgm:prSet/>
      <dgm:spPr/>
      <dgm:t>
        <a:bodyPr/>
        <a:lstStyle/>
        <a:p>
          <a:endParaRPr lang="ru-RU"/>
        </a:p>
      </dgm:t>
    </dgm:pt>
    <dgm:pt modelId="{E5512E4F-BE38-4645-AF18-18C6983CCC4B}" type="parTrans" cxnId="{208F18C6-0DB1-4849-8966-66D2DB57469E}">
      <dgm:prSet/>
      <dgm:spPr/>
      <dgm:t>
        <a:bodyPr/>
        <a:lstStyle/>
        <a:p>
          <a:endParaRPr lang="ru-RU"/>
        </a:p>
      </dgm:t>
    </dgm:pt>
    <dgm:pt modelId="{87A3B47B-BD37-4D97-99AD-D1F5ACF841A6}">
      <dgm:prSet custT="1"/>
      <dgm:spPr>
        <a:solidFill>
          <a:schemeClr val="tx1"/>
        </a:solidFill>
        <a:ln>
          <a:solidFill>
            <a:srgbClr val="FFC000"/>
          </a:solidFill>
        </a:ln>
        <a:effectLst>
          <a:glow rad="101600">
            <a:schemeClr val="accent5">
              <a:satMod val="175000"/>
              <a:alpha val="40000"/>
            </a:schemeClr>
          </a:glow>
        </a:effectLst>
      </dgm:spPr>
      <dgm:t>
        <a:bodyPr anchor="b"/>
        <a:lstStyle/>
        <a:p>
          <a:pPr rtl="0"/>
          <a:r>
            <a:rPr lang="ru-RU" sz="2400" b="1" baseline="0" dirty="0" smtClean="0">
              <a:solidFill>
                <a:srgbClr val="C00000"/>
              </a:solidFill>
            </a:rPr>
            <a:t>!</a:t>
          </a:r>
          <a:endParaRPr lang="ru-RU" sz="2400" b="1" baseline="0" dirty="0">
            <a:solidFill>
              <a:srgbClr val="C00000"/>
            </a:solidFill>
          </a:endParaRPr>
        </a:p>
      </dgm:t>
    </dgm:pt>
    <dgm:pt modelId="{395B3A83-A980-4187-A3B3-AE1A5DDEA6A7}" type="sibTrans" cxnId="{813C2535-86EB-442B-B96A-4200BA32510C}">
      <dgm:prSet/>
      <dgm:spPr/>
      <dgm:t>
        <a:bodyPr/>
        <a:lstStyle/>
        <a:p>
          <a:endParaRPr lang="ru-RU"/>
        </a:p>
      </dgm:t>
    </dgm:pt>
    <dgm:pt modelId="{8C4A4684-6DC6-458F-978A-1E5AE6E5F1A1}" type="parTrans" cxnId="{813C2535-86EB-442B-B96A-4200BA32510C}">
      <dgm:prSet/>
      <dgm:spPr/>
      <dgm:t>
        <a:bodyPr/>
        <a:lstStyle/>
        <a:p>
          <a:endParaRPr lang="ru-RU"/>
        </a:p>
      </dgm:t>
    </dgm:pt>
    <dgm:pt modelId="{B302CB93-077C-40B8-AEB1-84543C007359}" type="pres">
      <dgm:prSet presAssocID="{7F086142-8680-446D-93D5-81737C01DDA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5D4013-63CF-4785-8F3B-57C586119C15}" type="pres">
      <dgm:prSet presAssocID="{87A3B47B-BD37-4D97-99AD-D1F5ACF841A6}" presName="composite" presStyleCnt="0"/>
      <dgm:spPr/>
      <dgm:t>
        <a:bodyPr/>
        <a:lstStyle/>
        <a:p>
          <a:endParaRPr lang="ru-RU"/>
        </a:p>
      </dgm:t>
    </dgm:pt>
    <dgm:pt modelId="{66507136-AF18-476C-AB7A-1DA278766593}" type="pres">
      <dgm:prSet presAssocID="{87A3B47B-BD37-4D97-99AD-D1F5ACF841A6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DB998-F368-4978-A1FF-1D664CC06950}" type="pres">
      <dgm:prSet presAssocID="{87A3B47B-BD37-4D97-99AD-D1F5ACF841A6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ED7C1-3D1E-4996-9169-73D05DD0B65C}" type="pres">
      <dgm:prSet presAssocID="{395B3A83-A980-4187-A3B3-AE1A5DDEA6A7}" presName="sp" presStyleCnt="0"/>
      <dgm:spPr/>
      <dgm:t>
        <a:bodyPr/>
        <a:lstStyle/>
        <a:p>
          <a:endParaRPr lang="ru-RU"/>
        </a:p>
      </dgm:t>
    </dgm:pt>
    <dgm:pt modelId="{6CA60CB6-7C14-4EB6-9AB8-2BC4895F9BF6}" type="pres">
      <dgm:prSet presAssocID="{36AFA049-362C-4D38-90BE-BAD56DC94091}" presName="composite" presStyleCnt="0"/>
      <dgm:spPr/>
      <dgm:t>
        <a:bodyPr/>
        <a:lstStyle/>
        <a:p>
          <a:endParaRPr lang="ru-RU"/>
        </a:p>
      </dgm:t>
    </dgm:pt>
    <dgm:pt modelId="{BF9F7E57-9E53-410D-9FB1-4549080642F5}" type="pres">
      <dgm:prSet presAssocID="{36AFA049-362C-4D38-90BE-BAD56DC94091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440D55-9408-415A-9CB8-9B6E80D756D3}" type="pres">
      <dgm:prSet presAssocID="{36AFA049-362C-4D38-90BE-BAD56DC94091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F92262-1248-42A0-95C4-29054F5B2C94}" type="pres">
      <dgm:prSet presAssocID="{18868982-0D32-448D-A8EC-D17234F3E5A7}" presName="sp" presStyleCnt="0"/>
      <dgm:spPr/>
      <dgm:t>
        <a:bodyPr/>
        <a:lstStyle/>
        <a:p>
          <a:endParaRPr lang="ru-RU"/>
        </a:p>
      </dgm:t>
    </dgm:pt>
    <dgm:pt modelId="{5720654F-4948-4104-A819-F6A6F2706EAB}" type="pres">
      <dgm:prSet presAssocID="{B5658A0F-7456-47A7-849F-3A38CF678766}" presName="composite" presStyleCnt="0"/>
      <dgm:spPr/>
      <dgm:t>
        <a:bodyPr/>
        <a:lstStyle/>
        <a:p>
          <a:endParaRPr lang="ru-RU"/>
        </a:p>
      </dgm:t>
    </dgm:pt>
    <dgm:pt modelId="{2A7277A9-BD88-4760-9FEE-24B09AD2090E}" type="pres">
      <dgm:prSet presAssocID="{B5658A0F-7456-47A7-849F-3A38CF678766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F26810-E6FA-4D0A-8C8B-8C59CBA9CA03}" type="pres">
      <dgm:prSet presAssocID="{B5658A0F-7456-47A7-849F-3A38CF678766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CD8288-BDD7-49D9-ABAB-00C8C251653E}" type="pres">
      <dgm:prSet presAssocID="{699C89BB-F855-457A-8590-8DE8E05DEBBE}" presName="sp" presStyleCnt="0"/>
      <dgm:spPr/>
      <dgm:t>
        <a:bodyPr/>
        <a:lstStyle/>
        <a:p>
          <a:endParaRPr lang="ru-RU"/>
        </a:p>
      </dgm:t>
    </dgm:pt>
    <dgm:pt modelId="{DAF63F5F-D626-4E87-BC76-061AED381BBD}" type="pres">
      <dgm:prSet presAssocID="{10A5B93A-ECB8-4F97-B949-1A9A252C6BD5}" presName="composite" presStyleCnt="0"/>
      <dgm:spPr/>
      <dgm:t>
        <a:bodyPr/>
        <a:lstStyle/>
        <a:p>
          <a:endParaRPr lang="ru-RU"/>
        </a:p>
      </dgm:t>
    </dgm:pt>
    <dgm:pt modelId="{267AF832-54DC-4348-A6BB-3DF0DB0B5537}" type="pres">
      <dgm:prSet presAssocID="{10A5B93A-ECB8-4F97-B949-1A9A252C6BD5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00C494-D940-48FA-886B-66178FCE2CD2}" type="pres">
      <dgm:prSet presAssocID="{10A5B93A-ECB8-4F97-B949-1A9A252C6BD5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394137-615A-4482-A730-64F2D6C7827A}" type="pres">
      <dgm:prSet presAssocID="{BFE4434C-683B-4E24-9AC5-20340847303B}" presName="sp" presStyleCnt="0"/>
      <dgm:spPr/>
      <dgm:t>
        <a:bodyPr/>
        <a:lstStyle/>
        <a:p>
          <a:endParaRPr lang="ru-RU"/>
        </a:p>
      </dgm:t>
    </dgm:pt>
    <dgm:pt modelId="{25A9A7D2-419B-4527-98D4-2831E6EB2A68}" type="pres">
      <dgm:prSet presAssocID="{F95BECDA-2177-492A-9F40-E250A03087BD}" presName="composite" presStyleCnt="0"/>
      <dgm:spPr/>
      <dgm:t>
        <a:bodyPr/>
        <a:lstStyle/>
        <a:p>
          <a:endParaRPr lang="ru-RU"/>
        </a:p>
      </dgm:t>
    </dgm:pt>
    <dgm:pt modelId="{CDE12753-65C6-43F9-8DD1-39AC44B4E027}" type="pres">
      <dgm:prSet presAssocID="{F95BECDA-2177-492A-9F40-E250A03087BD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143980-ADD0-49A0-B45A-08574B110CD7}" type="pres">
      <dgm:prSet presAssocID="{F95BECDA-2177-492A-9F40-E250A03087BD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E1F42F-AB35-45E9-8366-D542E8A4900F}" type="pres">
      <dgm:prSet presAssocID="{EB9FF9C0-FE1F-4A1B-AE9F-CB73CA226422}" presName="sp" presStyleCnt="0"/>
      <dgm:spPr/>
      <dgm:t>
        <a:bodyPr/>
        <a:lstStyle/>
        <a:p>
          <a:endParaRPr lang="ru-RU"/>
        </a:p>
      </dgm:t>
    </dgm:pt>
    <dgm:pt modelId="{10AE5B4C-ADDC-433C-8C30-DDAB8644812B}" type="pres">
      <dgm:prSet presAssocID="{56ACD721-94CD-414C-812C-1D284DF99214}" presName="composite" presStyleCnt="0"/>
      <dgm:spPr/>
      <dgm:t>
        <a:bodyPr/>
        <a:lstStyle/>
        <a:p>
          <a:endParaRPr lang="ru-RU"/>
        </a:p>
      </dgm:t>
    </dgm:pt>
    <dgm:pt modelId="{F598B1EA-BD50-4886-9894-0851458ED6AE}" type="pres">
      <dgm:prSet presAssocID="{56ACD721-94CD-414C-812C-1D284DF99214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88FBAC-3C1A-4360-AF77-94421A155FC0}" type="pres">
      <dgm:prSet presAssocID="{56ACD721-94CD-414C-812C-1D284DF99214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C05BF8-52A1-4014-AEDC-1E6A7711A05A}" type="presOf" srcId="{F95BECDA-2177-492A-9F40-E250A03087BD}" destId="{CDE12753-65C6-43F9-8DD1-39AC44B4E027}" srcOrd="0" destOrd="0" presId="urn:microsoft.com/office/officeart/2005/8/layout/chevron2"/>
    <dgm:cxn modelId="{B84150B8-AC4E-499D-8A08-0259919E4D19}" type="presOf" srcId="{36AFA049-362C-4D38-90BE-BAD56DC94091}" destId="{BF9F7E57-9E53-410D-9FB1-4549080642F5}" srcOrd="0" destOrd="0" presId="urn:microsoft.com/office/officeart/2005/8/layout/chevron2"/>
    <dgm:cxn modelId="{E17F065D-24DE-4B8D-A74C-67CA16291A8A}" srcId="{87A3B47B-BD37-4D97-99AD-D1F5ACF841A6}" destId="{596BC2B0-BE97-4CAC-A511-9ED62009A191}" srcOrd="0" destOrd="0" parTransId="{A96D34BB-BEAA-4F26-BAF5-49F155B31963}" sibTransId="{25CC2F11-1302-4676-9A25-3F3945DB6B6F}"/>
    <dgm:cxn modelId="{406FC393-C053-4B69-B939-CF8F9FACD5F9}" type="presOf" srcId="{301A2853-1BFD-4033-A9FD-2C80C57D2B66}" destId="{A388FBAC-3C1A-4360-AF77-94421A155FC0}" srcOrd="0" destOrd="0" presId="urn:microsoft.com/office/officeart/2005/8/layout/chevron2"/>
    <dgm:cxn modelId="{6260DE6F-26E9-4D7E-B8E1-735582D97936}" srcId="{56ACD721-94CD-414C-812C-1D284DF99214}" destId="{301A2853-1BFD-4033-A9FD-2C80C57D2B66}" srcOrd="0" destOrd="0" parTransId="{C11AE221-5DC3-4488-ADD8-2F40F870F5D4}" sibTransId="{E7263AF9-6DE0-4E34-B2F3-625693949B98}"/>
    <dgm:cxn modelId="{F3DD8B20-E64A-42D6-AB03-31B0C5F061A2}" type="presOf" srcId="{B95198A5-9EE0-4E98-B7CB-9BB025B55B52}" destId="{B8143980-ADD0-49A0-B45A-08574B110CD7}" srcOrd="0" destOrd="0" presId="urn:microsoft.com/office/officeart/2005/8/layout/chevron2"/>
    <dgm:cxn modelId="{CE6E0687-2300-4E6F-9E71-845A16690AFE}" type="presOf" srcId="{87A3B47B-BD37-4D97-99AD-D1F5ACF841A6}" destId="{66507136-AF18-476C-AB7A-1DA278766593}" srcOrd="0" destOrd="0" presId="urn:microsoft.com/office/officeart/2005/8/layout/chevron2"/>
    <dgm:cxn modelId="{B71D380E-F4FA-42B3-91D7-A0C1435D6D6A}" type="presOf" srcId="{418A5718-7222-4FE9-A7F3-AF612392C23E}" destId="{32440D55-9408-415A-9CB8-9B6E80D756D3}" srcOrd="0" destOrd="0" presId="urn:microsoft.com/office/officeart/2005/8/layout/chevron2"/>
    <dgm:cxn modelId="{1EF558DE-8659-4C50-8790-4DFE8DD8050B}" type="presOf" srcId="{8D4AF75C-2F17-4FE6-A496-2EADE8100928}" destId="{F200C494-D940-48FA-886B-66178FCE2CD2}" srcOrd="0" destOrd="0" presId="urn:microsoft.com/office/officeart/2005/8/layout/chevron2"/>
    <dgm:cxn modelId="{4FFF37F3-520D-41F7-8C60-41E91CC6254C}" srcId="{36AFA049-362C-4D38-90BE-BAD56DC94091}" destId="{418A5718-7222-4FE9-A7F3-AF612392C23E}" srcOrd="0" destOrd="0" parTransId="{887F2F3D-73D0-4B66-9AE3-1D0EDABCA1CA}" sibTransId="{DB009213-37E3-43A7-BFB4-842C5FE9BB3D}"/>
    <dgm:cxn modelId="{D5B0BB95-62F0-4D35-8F4F-2588082D347B}" type="presOf" srcId="{596BC2B0-BE97-4CAC-A511-9ED62009A191}" destId="{A76DB998-F368-4978-A1FF-1D664CC06950}" srcOrd="0" destOrd="0" presId="urn:microsoft.com/office/officeart/2005/8/layout/chevron2"/>
    <dgm:cxn modelId="{E4E04637-429F-4E1A-8AF4-68C4558333D7}" srcId="{10A5B93A-ECB8-4F97-B949-1A9A252C6BD5}" destId="{8D4AF75C-2F17-4FE6-A496-2EADE8100928}" srcOrd="0" destOrd="0" parTransId="{7F1EF4B5-12B5-49CB-A3CC-306DD33D15FC}" sibTransId="{B2DB0782-1A58-4264-9872-5D7CD89C3910}"/>
    <dgm:cxn modelId="{27D18DA5-7A5A-4CCB-A016-DC037DFD2214}" srcId="{F95BECDA-2177-492A-9F40-E250A03087BD}" destId="{B95198A5-9EE0-4E98-B7CB-9BB025B55B52}" srcOrd="0" destOrd="0" parTransId="{003E4FE4-2179-4577-8576-20DBE2D4CDEF}" sibTransId="{D1026E55-271D-49D2-B65A-00D1ED042EAF}"/>
    <dgm:cxn modelId="{F958C7AC-4CA1-4A54-952B-5D3B296B5566}" type="presOf" srcId="{B5658A0F-7456-47A7-849F-3A38CF678766}" destId="{2A7277A9-BD88-4760-9FEE-24B09AD2090E}" srcOrd="0" destOrd="0" presId="urn:microsoft.com/office/officeart/2005/8/layout/chevron2"/>
    <dgm:cxn modelId="{BB0DAC15-3FEF-4B1C-BAF2-B141553572F0}" srcId="{B5658A0F-7456-47A7-849F-3A38CF678766}" destId="{D5F9B899-B244-493E-B0F5-3660911A239C}" srcOrd="0" destOrd="0" parTransId="{0ACFD8F4-F095-45FC-A2AD-AB7C50CAC2AE}" sibTransId="{3A7152A4-311E-4DE2-AF40-CE93A4942203}"/>
    <dgm:cxn modelId="{813C2535-86EB-442B-B96A-4200BA32510C}" srcId="{7F086142-8680-446D-93D5-81737C01DDAE}" destId="{87A3B47B-BD37-4D97-99AD-D1F5ACF841A6}" srcOrd="0" destOrd="0" parTransId="{8C4A4684-6DC6-458F-978A-1E5AE6E5F1A1}" sibTransId="{395B3A83-A980-4187-A3B3-AE1A5DDEA6A7}"/>
    <dgm:cxn modelId="{FE67CB00-6E21-49D5-B9D6-170B4252A47B}" type="presOf" srcId="{7F086142-8680-446D-93D5-81737C01DDAE}" destId="{B302CB93-077C-40B8-AEB1-84543C007359}" srcOrd="0" destOrd="0" presId="urn:microsoft.com/office/officeart/2005/8/layout/chevron2"/>
    <dgm:cxn modelId="{DA1746E5-4D39-4D5C-892C-E26456C6D099}" srcId="{7F086142-8680-446D-93D5-81737C01DDAE}" destId="{B5658A0F-7456-47A7-849F-3A38CF678766}" srcOrd="2" destOrd="0" parTransId="{AF008D32-625E-4A4B-9CF2-52012EE75EF8}" sibTransId="{699C89BB-F855-457A-8590-8DE8E05DEBBE}"/>
    <dgm:cxn modelId="{90BDE07F-A7A3-48D3-BFFF-3A454E2FA912}" type="presOf" srcId="{56ACD721-94CD-414C-812C-1D284DF99214}" destId="{F598B1EA-BD50-4886-9894-0851458ED6AE}" srcOrd="0" destOrd="0" presId="urn:microsoft.com/office/officeart/2005/8/layout/chevron2"/>
    <dgm:cxn modelId="{1BF071CC-7CB3-4B67-8168-D4E80E57480E}" type="presOf" srcId="{10A5B93A-ECB8-4F97-B949-1A9A252C6BD5}" destId="{267AF832-54DC-4348-A6BB-3DF0DB0B5537}" srcOrd="0" destOrd="0" presId="urn:microsoft.com/office/officeart/2005/8/layout/chevron2"/>
    <dgm:cxn modelId="{09F56762-7BE8-4AFA-AEF2-7D5E61865F39}" srcId="{7F086142-8680-446D-93D5-81737C01DDAE}" destId="{36AFA049-362C-4D38-90BE-BAD56DC94091}" srcOrd="1" destOrd="0" parTransId="{55623B1B-0464-4615-AB52-CDAA5924D327}" sibTransId="{18868982-0D32-448D-A8EC-D17234F3E5A7}"/>
    <dgm:cxn modelId="{58BD77B4-79FB-4401-9156-54ABAFD4C544}" srcId="{7F086142-8680-446D-93D5-81737C01DDAE}" destId="{F95BECDA-2177-492A-9F40-E250A03087BD}" srcOrd="4" destOrd="0" parTransId="{E2B75500-C96A-494B-81FA-CC59C8838C12}" sibTransId="{EB9FF9C0-FE1F-4A1B-AE9F-CB73CA226422}"/>
    <dgm:cxn modelId="{D7CCDDCC-8FAC-4E22-B8E0-FB889DE05D0B}" type="presOf" srcId="{D5F9B899-B244-493E-B0F5-3660911A239C}" destId="{52F26810-E6FA-4D0A-8C8B-8C59CBA9CA03}" srcOrd="0" destOrd="0" presId="urn:microsoft.com/office/officeart/2005/8/layout/chevron2"/>
    <dgm:cxn modelId="{208F18C6-0DB1-4849-8966-66D2DB57469E}" srcId="{7F086142-8680-446D-93D5-81737C01DDAE}" destId="{10A5B93A-ECB8-4F97-B949-1A9A252C6BD5}" srcOrd="3" destOrd="0" parTransId="{E5512E4F-BE38-4645-AF18-18C6983CCC4B}" sibTransId="{BFE4434C-683B-4E24-9AC5-20340847303B}"/>
    <dgm:cxn modelId="{EDD56155-A9D0-46DC-A93F-B08189EB42B1}" srcId="{7F086142-8680-446D-93D5-81737C01DDAE}" destId="{56ACD721-94CD-414C-812C-1D284DF99214}" srcOrd="5" destOrd="0" parTransId="{F3A49209-33C8-4C2D-9B66-4A0DB0C47444}" sibTransId="{33DA0559-8E97-44B3-B7CE-696A1D293CAA}"/>
    <dgm:cxn modelId="{9895E75F-2DE1-4192-AD70-83BAFE64AF55}" type="presParOf" srcId="{B302CB93-077C-40B8-AEB1-84543C007359}" destId="{595D4013-63CF-4785-8F3B-57C586119C15}" srcOrd="0" destOrd="0" presId="urn:microsoft.com/office/officeart/2005/8/layout/chevron2"/>
    <dgm:cxn modelId="{5B9A12B4-50A7-459B-B67A-A22BDE5D34C4}" type="presParOf" srcId="{595D4013-63CF-4785-8F3B-57C586119C15}" destId="{66507136-AF18-476C-AB7A-1DA278766593}" srcOrd="0" destOrd="0" presId="urn:microsoft.com/office/officeart/2005/8/layout/chevron2"/>
    <dgm:cxn modelId="{01CA013B-6F99-46BA-B47D-51F4EEF41729}" type="presParOf" srcId="{595D4013-63CF-4785-8F3B-57C586119C15}" destId="{A76DB998-F368-4978-A1FF-1D664CC06950}" srcOrd="1" destOrd="0" presId="urn:microsoft.com/office/officeart/2005/8/layout/chevron2"/>
    <dgm:cxn modelId="{157132B8-2643-4605-977B-CADB6EC0694E}" type="presParOf" srcId="{B302CB93-077C-40B8-AEB1-84543C007359}" destId="{0A8ED7C1-3D1E-4996-9169-73D05DD0B65C}" srcOrd="1" destOrd="0" presId="urn:microsoft.com/office/officeart/2005/8/layout/chevron2"/>
    <dgm:cxn modelId="{ED290ABE-7885-43DD-AD52-4484D083BDAB}" type="presParOf" srcId="{B302CB93-077C-40B8-AEB1-84543C007359}" destId="{6CA60CB6-7C14-4EB6-9AB8-2BC4895F9BF6}" srcOrd="2" destOrd="0" presId="urn:microsoft.com/office/officeart/2005/8/layout/chevron2"/>
    <dgm:cxn modelId="{EFEF689F-CCD9-4346-B161-19841CD0C022}" type="presParOf" srcId="{6CA60CB6-7C14-4EB6-9AB8-2BC4895F9BF6}" destId="{BF9F7E57-9E53-410D-9FB1-4549080642F5}" srcOrd="0" destOrd="0" presId="urn:microsoft.com/office/officeart/2005/8/layout/chevron2"/>
    <dgm:cxn modelId="{5610EC6B-3F7A-4F2D-9FFA-49BE37755219}" type="presParOf" srcId="{6CA60CB6-7C14-4EB6-9AB8-2BC4895F9BF6}" destId="{32440D55-9408-415A-9CB8-9B6E80D756D3}" srcOrd="1" destOrd="0" presId="urn:microsoft.com/office/officeart/2005/8/layout/chevron2"/>
    <dgm:cxn modelId="{8B3298C6-D232-49BC-894B-3CC0DCCF2953}" type="presParOf" srcId="{B302CB93-077C-40B8-AEB1-84543C007359}" destId="{33F92262-1248-42A0-95C4-29054F5B2C94}" srcOrd="3" destOrd="0" presId="urn:microsoft.com/office/officeart/2005/8/layout/chevron2"/>
    <dgm:cxn modelId="{955B08CC-DBB9-47C4-A76F-68F216D9BEF0}" type="presParOf" srcId="{B302CB93-077C-40B8-AEB1-84543C007359}" destId="{5720654F-4948-4104-A819-F6A6F2706EAB}" srcOrd="4" destOrd="0" presId="urn:microsoft.com/office/officeart/2005/8/layout/chevron2"/>
    <dgm:cxn modelId="{196101DC-39B2-4700-AEA7-F92F8F121E39}" type="presParOf" srcId="{5720654F-4948-4104-A819-F6A6F2706EAB}" destId="{2A7277A9-BD88-4760-9FEE-24B09AD2090E}" srcOrd="0" destOrd="0" presId="urn:microsoft.com/office/officeart/2005/8/layout/chevron2"/>
    <dgm:cxn modelId="{E61399B4-F0D9-4C1B-875B-DCE8F91B5EAC}" type="presParOf" srcId="{5720654F-4948-4104-A819-F6A6F2706EAB}" destId="{52F26810-E6FA-4D0A-8C8B-8C59CBA9CA03}" srcOrd="1" destOrd="0" presId="urn:microsoft.com/office/officeart/2005/8/layout/chevron2"/>
    <dgm:cxn modelId="{E4833A63-0711-422D-A2D3-570085A8EF2C}" type="presParOf" srcId="{B302CB93-077C-40B8-AEB1-84543C007359}" destId="{AACD8288-BDD7-49D9-ABAB-00C8C251653E}" srcOrd="5" destOrd="0" presId="urn:microsoft.com/office/officeart/2005/8/layout/chevron2"/>
    <dgm:cxn modelId="{46F736BC-6C36-47CF-8DB1-9B8AC30D1053}" type="presParOf" srcId="{B302CB93-077C-40B8-AEB1-84543C007359}" destId="{DAF63F5F-D626-4E87-BC76-061AED381BBD}" srcOrd="6" destOrd="0" presId="urn:microsoft.com/office/officeart/2005/8/layout/chevron2"/>
    <dgm:cxn modelId="{A6336E09-E6FA-495B-AB1A-FE0626F09D2B}" type="presParOf" srcId="{DAF63F5F-D626-4E87-BC76-061AED381BBD}" destId="{267AF832-54DC-4348-A6BB-3DF0DB0B5537}" srcOrd="0" destOrd="0" presId="urn:microsoft.com/office/officeart/2005/8/layout/chevron2"/>
    <dgm:cxn modelId="{A8C23D98-AFA8-456F-B950-4CDA37603226}" type="presParOf" srcId="{DAF63F5F-D626-4E87-BC76-061AED381BBD}" destId="{F200C494-D940-48FA-886B-66178FCE2CD2}" srcOrd="1" destOrd="0" presId="urn:microsoft.com/office/officeart/2005/8/layout/chevron2"/>
    <dgm:cxn modelId="{FF50796A-584F-46E4-A570-91BEB932D721}" type="presParOf" srcId="{B302CB93-077C-40B8-AEB1-84543C007359}" destId="{8C394137-615A-4482-A730-64F2D6C7827A}" srcOrd="7" destOrd="0" presId="urn:microsoft.com/office/officeart/2005/8/layout/chevron2"/>
    <dgm:cxn modelId="{880D0671-B066-4D70-B302-06FB91A0E94D}" type="presParOf" srcId="{B302CB93-077C-40B8-AEB1-84543C007359}" destId="{25A9A7D2-419B-4527-98D4-2831E6EB2A68}" srcOrd="8" destOrd="0" presId="urn:microsoft.com/office/officeart/2005/8/layout/chevron2"/>
    <dgm:cxn modelId="{82AB6D5E-A7AA-446F-A74A-5933E2156DA6}" type="presParOf" srcId="{25A9A7D2-419B-4527-98D4-2831E6EB2A68}" destId="{CDE12753-65C6-43F9-8DD1-39AC44B4E027}" srcOrd="0" destOrd="0" presId="urn:microsoft.com/office/officeart/2005/8/layout/chevron2"/>
    <dgm:cxn modelId="{08FEF837-DD95-4547-9907-38C489E21C2B}" type="presParOf" srcId="{25A9A7D2-419B-4527-98D4-2831E6EB2A68}" destId="{B8143980-ADD0-49A0-B45A-08574B110CD7}" srcOrd="1" destOrd="0" presId="urn:microsoft.com/office/officeart/2005/8/layout/chevron2"/>
    <dgm:cxn modelId="{6B66778A-DBAE-4CF8-959F-1E7AE3D932E3}" type="presParOf" srcId="{B302CB93-077C-40B8-AEB1-84543C007359}" destId="{F9E1F42F-AB35-45E9-8366-D542E8A4900F}" srcOrd="9" destOrd="0" presId="urn:microsoft.com/office/officeart/2005/8/layout/chevron2"/>
    <dgm:cxn modelId="{AA8E7F53-CA21-49D8-BD0A-8FB1DBD6620E}" type="presParOf" srcId="{B302CB93-077C-40B8-AEB1-84543C007359}" destId="{10AE5B4C-ADDC-433C-8C30-DDAB8644812B}" srcOrd="10" destOrd="0" presId="urn:microsoft.com/office/officeart/2005/8/layout/chevron2"/>
    <dgm:cxn modelId="{D50FF45D-7C93-4037-B52F-B555690F8226}" type="presParOf" srcId="{10AE5B4C-ADDC-433C-8C30-DDAB8644812B}" destId="{F598B1EA-BD50-4886-9894-0851458ED6AE}" srcOrd="0" destOrd="0" presId="urn:microsoft.com/office/officeart/2005/8/layout/chevron2"/>
    <dgm:cxn modelId="{0CE4FA9F-7ED3-4CDF-9E8B-808605824B81}" type="presParOf" srcId="{10AE5B4C-ADDC-433C-8C30-DDAB8644812B}" destId="{A388FBAC-3C1A-4360-AF77-94421A155FC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F086142-8680-446D-93D5-81737C01DDAE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6AFA049-362C-4D38-90BE-BAD56DC94091}">
      <dgm:prSet/>
      <dgm:spPr/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55623B1B-0464-4615-AB52-CDAA5924D327}" type="parTrans" cxnId="{09F56762-7BE8-4AFA-AEF2-7D5E61865F39}">
      <dgm:prSet/>
      <dgm:spPr/>
      <dgm:t>
        <a:bodyPr/>
        <a:lstStyle/>
        <a:p>
          <a:endParaRPr lang="ru-RU"/>
        </a:p>
      </dgm:t>
    </dgm:pt>
    <dgm:pt modelId="{18868982-0D32-448D-A8EC-D17234F3E5A7}" type="sibTrans" cxnId="{09F56762-7BE8-4AFA-AEF2-7D5E61865F39}">
      <dgm:prSet/>
      <dgm:spPr/>
      <dgm:t>
        <a:bodyPr/>
        <a:lstStyle/>
        <a:p>
          <a:endParaRPr lang="ru-RU"/>
        </a:p>
      </dgm:t>
    </dgm:pt>
    <dgm:pt modelId="{B5658A0F-7456-47A7-849F-3A38CF678766}">
      <dgm:prSet/>
      <dgm:spPr/>
      <dgm:t>
        <a:bodyPr/>
        <a:lstStyle/>
        <a:p>
          <a:r>
            <a:rPr lang="ru-RU" dirty="0" smtClean="0"/>
            <a:t>7</a:t>
          </a:r>
          <a:endParaRPr lang="ru-RU" dirty="0"/>
        </a:p>
      </dgm:t>
    </dgm:pt>
    <dgm:pt modelId="{AF008D32-625E-4A4B-9CF2-52012EE75EF8}" type="parTrans" cxnId="{DA1746E5-4D39-4D5C-892C-E26456C6D099}">
      <dgm:prSet/>
      <dgm:spPr/>
      <dgm:t>
        <a:bodyPr/>
        <a:lstStyle/>
        <a:p>
          <a:endParaRPr lang="ru-RU"/>
        </a:p>
      </dgm:t>
    </dgm:pt>
    <dgm:pt modelId="{699C89BB-F855-457A-8590-8DE8E05DEBBE}" type="sibTrans" cxnId="{DA1746E5-4D39-4D5C-892C-E26456C6D099}">
      <dgm:prSet/>
      <dgm:spPr/>
      <dgm:t>
        <a:bodyPr/>
        <a:lstStyle/>
        <a:p>
          <a:endParaRPr lang="ru-RU"/>
        </a:p>
      </dgm:t>
    </dgm:pt>
    <dgm:pt modelId="{56ACD721-94CD-414C-812C-1D284DF99214}">
      <dgm:prSet/>
      <dgm:spPr/>
      <dgm:t>
        <a:bodyPr/>
        <a:lstStyle/>
        <a:p>
          <a:r>
            <a:rPr lang="ru-RU" dirty="0" smtClean="0"/>
            <a:t>10</a:t>
          </a:r>
          <a:endParaRPr lang="ru-RU" dirty="0"/>
        </a:p>
      </dgm:t>
    </dgm:pt>
    <dgm:pt modelId="{F3A49209-33C8-4C2D-9B66-4A0DB0C47444}" type="parTrans" cxnId="{EDD56155-A9D0-46DC-A93F-B08189EB42B1}">
      <dgm:prSet/>
      <dgm:spPr/>
      <dgm:t>
        <a:bodyPr/>
        <a:lstStyle/>
        <a:p>
          <a:endParaRPr lang="ru-RU"/>
        </a:p>
      </dgm:t>
    </dgm:pt>
    <dgm:pt modelId="{33DA0559-8E97-44B3-B7CE-696A1D293CAA}" type="sibTrans" cxnId="{EDD56155-A9D0-46DC-A93F-B08189EB42B1}">
      <dgm:prSet/>
      <dgm:spPr/>
      <dgm:t>
        <a:bodyPr/>
        <a:lstStyle/>
        <a:p>
          <a:endParaRPr lang="ru-RU"/>
        </a:p>
      </dgm:t>
    </dgm:pt>
    <dgm:pt modelId="{F95BECDA-2177-492A-9F40-E250A03087BD}">
      <dgm:prSet/>
      <dgm:spPr/>
      <dgm:t>
        <a:bodyPr/>
        <a:lstStyle/>
        <a:p>
          <a:r>
            <a:rPr lang="ru-RU" dirty="0" smtClean="0"/>
            <a:t>9</a:t>
          </a:r>
          <a:endParaRPr lang="ru-RU" dirty="0"/>
        </a:p>
      </dgm:t>
    </dgm:pt>
    <dgm:pt modelId="{E2B75500-C96A-494B-81FA-CC59C8838C12}" type="parTrans" cxnId="{58BD77B4-79FB-4401-9156-54ABAFD4C544}">
      <dgm:prSet/>
      <dgm:spPr/>
      <dgm:t>
        <a:bodyPr/>
        <a:lstStyle/>
        <a:p>
          <a:endParaRPr lang="ru-RU"/>
        </a:p>
      </dgm:t>
    </dgm:pt>
    <dgm:pt modelId="{EB9FF9C0-FE1F-4A1B-AE9F-CB73CA226422}" type="sibTrans" cxnId="{58BD77B4-79FB-4401-9156-54ABAFD4C544}">
      <dgm:prSet/>
      <dgm:spPr/>
      <dgm:t>
        <a:bodyPr/>
        <a:lstStyle/>
        <a:p>
          <a:endParaRPr lang="ru-RU"/>
        </a:p>
      </dgm:t>
    </dgm:pt>
    <dgm:pt modelId="{418A5718-7222-4FE9-A7F3-AF612392C23E}">
      <dgm:prSet custT="1"/>
      <dgm:spPr/>
      <dgm:t>
        <a:bodyPr/>
        <a:lstStyle/>
        <a:p>
          <a:r>
            <a:rPr lang="ru-RU" sz="2400" dirty="0" smtClean="0"/>
            <a:t>Как начинает вести себя Порфирий после того, как узнал, что его друг детства дослужился до более высокого чина?</a:t>
          </a:r>
          <a:endParaRPr lang="ru-RU" sz="2400" dirty="0"/>
        </a:p>
      </dgm:t>
    </dgm:pt>
    <dgm:pt modelId="{887F2F3D-73D0-4B66-9AE3-1D0EDABCA1CA}" type="parTrans" cxnId="{4FFF37F3-520D-41F7-8C60-41E91CC6254C}">
      <dgm:prSet/>
      <dgm:spPr/>
      <dgm:t>
        <a:bodyPr/>
        <a:lstStyle/>
        <a:p>
          <a:endParaRPr lang="ru-RU"/>
        </a:p>
      </dgm:t>
    </dgm:pt>
    <dgm:pt modelId="{DB009213-37E3-43A7-BFB4-842C5FE9BB3D}" type="sibTrans" cxnId="{4FFF37F3-520D-41F7-8C60-41E91CC6254C}">
      <dgm:prSet/>
      <dgm:spPr/>
      <dgm:t>
        <a:bodyPr/>
        <a:lstStyle/>
        <a:p>
          <a:endParaRPr lang="ru-RU"/>
        </a:p>
      </dgm:t>
    </dgm:pt>
    <dgm:pt modelId="{D5F9B899-B244-493E-B0F5-3660911A239C}">
      <dgm:prSet custT="1"/>
      <dgm:spPr/>
      <dgm:t>
        <a:bodyPr/>
        <a:lstStyle/>
        <a:p>
          <a:r>
            <a:rPr lang="ru-RU" sz="2400" dirty="0" smtClean="0"/>
            <a:t>Что чувствует толстый, глядя на подобострастное выражение лица старого знакомого?</a:t>
          </a:r>
          <a:endParaRPr lang="ru-RU" sz="2400" dirty="0"/>
        </a:p>
      </dgm:t>
    </dgm:pt>
    <dgm:pt modelId="{0ACFD8F4-F095-45FC-A2AD-AB7C50CAC2AE}" type="parTrans" cxnId="{BB0DAC15-3FEF-4B1C-BAF2-B141553572F0}">
      <dgm:prSet/>
      <dgm:spPr/>
      <dgm:t>
        <a:bodyPr/>
        <a:lstStyle/>
        <a:p>
          <a:endParaRPr lang="ru-RU"/>
        </a:p>
      </dgm:t>
    </dgm:pt>
    <dgm:pt modelId="{3A7152A4-311E-4DE2-AF40-CE93A4942203}" type="sibTrans" cxnId="{BB0DAC15-3FEF-4B1C-BAF2-B141553572F0}">
      <dgm:prSet/>
      <dgm:spPr/>
      <dgm:t>
        <a:bodyPr/>
        <a:lstStyle/>
        <a:p>
          <a:endParaRPr lang="ru-RU"/>
        </a:p>
      </dgm:t>
    </dgm:pt>
    <dgm:pt modelId="{8D4AF75C-2F17-4FE6-A496-2EADE8100928}">
      <dgm:prSet custT="1"/>
      <dgm:spPr/>
      <dgm:t>
        <a:bodyPr/>
        <a:lstStyle/>
        <a:p>
          <a:r>
            <a:rPr lang="ru-RU" sz="2400" dirty="0" smtClean="0"/>
            <a:t>Сколько пальцев на прощание жмет толстый тонкому?</a:t>
          </a:r>
          <a:endParaRPr lang="ru-RU" sz="2400" dirty="0"/>
        </a:p>
      </dgm:t>
    </dgm:pt>
    <dgm:pt modelId="{7F1EF4B5-12B5-49CB-A3CC-306DD33D15FC}" type="parTrans" cxnId="{E4E04637-429F-4E1A-8AF4-68C4558333D7}">
      <dgm:prSet/>
      <dgm:spPr/>
      <dgm:t>
        <a:bodyPr/>
        <a:lstStyle/>
        <a:p>
          <a:endParaRPr lang="ru-RU"/>
        </a:p>
      </dgm:t>
    </dgm:pt>
    <dgm:pt modelId="{B2DB0782-1A58-4264-9872-5D7CD89C3910}" type="sibTrans" cxnId="{E4E04637-429F-4E1A-8AF4-68C4558333D7}">
      <dgm:prSet/>
      <dgm:spPr/>
      <dgm:t>
        <a:bodyPr/>
        <a:lstStyle/>
        <a:p>
          <a:endParaRPr lang="ru-RU"/>
        </a:p>
      </dgm:t>
    </dgm:pt>
    <dgm:pt modelId="{B95198A5-9EE0-4E98-B7CB-9BB025B55B52}">
      <dgm:prSet custT="1"/>
      <dgm:spPr/>
      <dgm:t>
        <a:bodyPr/>
        <a:lstStyle/>
        <a:p>
          <a:r>
            <a:rPr lang="ru-RU" sz="2400" smtClean="0"/>
            <a:t>Что думает семья тонкого о его давнем знакомстве с таким важным человеком?</a:t>
          </a:r>
          <a:endParaRPr lang="ru-RU" sz="2400" dirty="0"/>
        </a:p>
      </dgm:t>
    </dgm:pt>
    <dgm:pt modelId="{003E4FE4-2179-4577-8576-20DBE2D4CDEF}" type="parTrans" cxnId="{27D18DA5-7A5A-4CCB-A016-DC037DFD2214}">
      <dgm:prSet/>
      <dgm:spPr/>
      <dgm:t>
        <a:bodyPr/>
        <a:lstStyle/>
        <a:p>
          <a:endParaRPr lang="ru-RU"/>
        </a:p>
      </dgm:t>
    </dgm:pt>
    <dgm:pt modelId="{D1026E55-271D-49D2-B65A-00D1ED042EAF}" type="sibTrans" cxnId="{27D18DA5-7A5A-4CCB-A016-DC037DFD2214}">
      <dgm:prSet/>
      <dgm:spPr/>
      <dgm:t>
        <a:bodyPr/>
        <a:lstStyle/>
        <a:p>
          <a:endParaRPr lang="ru-RU"/>
        </a:p>
      </dgm:t>
    </dgm:pt>
    <dgm:pt modelId="{301A2853-1BFD-4033-A9FD-2C80C57D2B66}">
      <dgm:prSet custT="1"/>
      <dgm:spPr/>
      <dgm:t>
        <a:bodyPr/>
        <a:lstStyle/>
        <a:p>
          <a:r>
            <a:rPr lang="ru-RU" sz="2400" dirty="0" smtClean="0"/>
            <a:t>Как давно были знакомы толстый и тонкий?</a:t>
          </a:r>
          <a:endParaRPr lang="ru-RU" sz="2400" dirty="0"/>
        </a:p>
      </dgm:t>
    </dgm:pt>
    <dgm:pt modelId="{C11AE221-5DC3-4488-ADD8-2F40F870F5D4}" type="parTrans" cxnId="{6260DE6F-26E9-4D7E-B8E1-735582D97936}">
      <dgm:prSet/>
      <dgm:spPr/>
      <dgm:t>
        <a:bodyPr/>
        <a:lstStyle/>
        <a:p>
          <a:endParaRPr lang="ru-RU"/>
        </a:p>
      </dgm:t>
    </dgm:pt>
    <dgm:pt modelId="{E7263AF9-6DE0-4E34-B2F3-625693949B98}" type="sibTrans" cxnId="{6260DE6F-26E9-4D7E-B8E1-735582D97936}">
      <dgm:prSet/>
      <dgm:spPr/>
      <dgm:t>
        <a:bodyPr/>
        <a:lstStyle/>
        <a:p>
          <a:endParaRPr lang="ru-RU"/>
        </a:p>
      </dgm:t>
    </dgm:pt>
    <dgm:pt modelId="{10A5B93A-ECB8-4F97-B949-1A9A252C6BD5}">
      <dgm:prSet/>
      <dgm:spPr/>
      <dgm:t>
        <a:bodyPr/>
        <a:lstStyle/>
        <a:p>
          <a:r>
            <a:rPr lang="ru-RU" dirty="0" smtClean="0"/>
            <a:t>8</a:t>
          </a:r>
          <a:endParaRPr lang="ru-RU" dirty="0"/>
        </a:p>
      </dgm:t>
    </dgm:pt>
    <dgm:pt modelId="{BFE4434C-683B-4E24-9AC5-20340847303B}" type="sibTrans" cxnId="{208F18C6-0DB1-4849-8966-66D2DB57469E}">
      <dgm:prSet/>
      <dgm:spPr/>
      <dgm:t>
        <a:bodyPr/>
        <a:lstStyle/>
        <a:p>
          <a:endParaRPr lang="ru-RU"/>
        </a:p>
      </dgm:t>
    </dgm:pt>
    <dgm:pt modelId="{E5512E4F-BE38-4645-AF18-18C6983CCC4B}" type="parTrans" cxnId="{208F18C6-0DB1-4849-8966-66D2DB57469E}">
      <dgm:prSet/>
      <dgm:spPr/>
      <dgm:t>
        <a:bodyPr/>
        <a:lstStyle/>
        <a:p>
          <a:endParaRPr lang="ru-RU"/>
        </a:p>
      </dgm:t>
    </dgm:pt>
    <dgm:pt modelId="{B302CB93-077C-40B8-AEB1-84543C007359}" type="pres">
      <dgm:prSet presAssocID="{7F086142-8680-446D-93D5-81737C01DDA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A60CB6-7C14-4EB6-9AB8-2BC4895F9BF6}" type="pres">
      <dgm:prSet presAssocID="{36AFA049-362C-4D38-90BE-BAD56DC94091}" presName="composite" presStyleCnt="0"/>
      <dgm:spPr/>
      <dgm:t>
        <a:bodyPr/>
        <a:lstStyle/>
        <a:p>
          <a:endParaRPr lang="ru-RU"/>
        </a:p>
      </dgm:t>
    </dgm:pt>
    <dgm:pt modelId="{BF9F7E57-9E53-410D-9FB1-4549080642F5}" type="pres">
      <dgm:prSet presAssocID="{36AFA049-362C-4D38-90BE-BAD56DC94091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440D55-9408-415A-9CB8-9B6E80D756D3}" type="pres">
      <dgm:prSet presAssocID="{36AFA049-362C-4D38-90BE-BAD56DC94091}" presName="descendantText" presStyleLbl="alignAcc1" presStyleIdx="0" presStyleCnt="5" custScaleY="1005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F92262-1248-42A0-95C4-29054F5B2C94}" type="pres">
      <dgm:prSet presAssocID="{18868982-0D32-448D-A8EC-D17234F3E5A7}" presName="sp" presStyleCnt="0"/>
      <dgm:spPr/>
      <dgm:t>
        <a:bodyPr/>
        <a:lstStyle/>
        <a:p>
          <a:endParaRPr lang="ru-RU"/>
        </a:p>
      </dgm:t>
    </dgm:pt>
    <dgm:pt modelId="{5720654F-4948-4104-A819-F6A6F2706EAB}" type="pres">
      <dgm:prSet presAssocID="{B5658A0F-7456-47A7-849F-3A38CF678766}" presName="composite" presStyleCnt="0"/>
      <dgm:spPr/>
      <dgm:t>
        <a:bodyPr/>
        <a:lstStyle/>
        <a:p>
          <a:endParaRPr lang="ru-RU"/>
        </a:p>
      </dgm:t>
    </dgm:pt>
    <dgm:pt modelId="{2A7277A9-BD88-4760-9FEE-24B09AD2090E}" type="pres">
      <dgm:prSet presAssocID="{B5658A0F-7456-47A7-849F-3A38CF678766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F26810-E6FA-4D0A-8C8B-8C59CBA9CA03}" type="pres">
      <dgm:prSet presAssocID="{B5658A0F-7456-47A7-849F-3A38CF678766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CD8288-BDD7-49D9-ABAB-00C8C251653E}" type="pres">
      <dgm:prSet presAssocID="{699C89BB-F855-457A-8590-8DE8E05DEBBE}" presName="sp" presStyleCnt="0"/>
      <dgm:spPr/>
      <dgm:t>
        <a:bodyPr/>
        <a:lstStyle/>
        <a:p>
          <a:endParaRPr lang="ru-RU"/>
        </a:p>
      </dgm:t>
    </dgm:pt>
    <dgm:pt modelId="{DAF63F5F-D626-4E87-BC76-061AED381BBD}" type="pres">
      <dgm:prSet presAssocID="{10A5B93A-ECB8-4F97-B949-1A9A252C6BD5}" presName="composite" presStyleCnt="0"/>
      <dgm:spPr/>
      <dgm:t>
        <a:bodyPr/>
        <a:lstStyle/>
        <a:p>
          <a:endParaRPr lang="ru-RU"/>
        </a:p>
      </dgm:t>
    </dgm:pt>
    <dgm:pt modelId="{267AF832-54DC-4348-A6BB-3DF0DB0B5537}" type="pres">
      <dgm:prSet presAssocID="{10A5B93A-ECB8-4F97-B949-1A9A252C6BD5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00C494-D940-48FA-886B-66178FCE2CD2}" type="pres">
      <dgm:prSet presAssocID="{10A5B93A-ECB8-4F97-B949-1A9A252C6BD5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394137-615A-4482-A730-64F2D6C7827A}" type="pres">
      <dgm:prSet presAssocID="{BFE4434C-683B-4E24-9AC5-20340847303B}" presName="sp" presStyleCnt="0"/>
      <dgm:spPr/>
      <dgm:t>
        <a:bodyPr/>
        <a:lstStyle/>
        <a:p>
          <a:endParaRPr lang="ru-RU"/>
        </a:p>
      </dgm:t>
    </dgm:pt>
    <dgm:pt modelId="{25A9A7D2-419B-4527-98D4-2831E6EB2A68}" type="pres">
      <dgm:prSet presAssocID="{F95BECDA-2177-492A-9F40-E250A03087BD}" presName="composite" presStyleCnt="0"/>
      <dgm:spPr/>
      <dgm:t>
        <a:bodyPr/>
        <a:lstStyle/>
        <a:p>
          <a:endParaRPr lang="ru-RU"/>
        </a:p>
      </dgm:t>
    </dgm:pt>
    <dgm:pt modelId="{CDE12753-65C6-43F9-8DD1-39AC44B4E027}" type="pres">
      <dgm:prSet presAssocID="{F95BECDA-2177-492A-9F40-E250A03087BD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143980-ADD0-49A0-B45A-08574B110CD7}" type="pres">
      <dgm:prSet presAssocID="{F95BECDA-2177-492A-9F40-E250A03087BD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E1F42F-AB35-45E9-8366-D542E8A4900F}" type="pres">
      <dgm:prSet presAssocID="{EB9FF9C0-FE1F-4A1B-AE9F-CB73CA226422}" presName="sp" presStyleCnt="0"/>
      <dgm:spPr/>
      <dgm:t>
        <a:bodyPr/>
        <a:lstStyle/>
        <a:p>
          <a:endParaRPr lang="ru-RU"/>
        </a:p>
      </dgm:t>
    </dgm:pt>
    <dgm:pt modelId="{10AE5B4C-ADDC-433C-8C30-DDAB8644812B}" type="pres">
      <dgm:prSet presAssocID="{56ACD721-94CD-414C-812C-1D284DF99214}" presName="composite" presStyleCnt="0"/>
      <dgm:spPr/>
      <dgm:t>
        <a:bodyPr/>
        <a:lstStyle/>
        <a:p>
          <a:endParaRPr lang="ru-RU"/>
        </a:p>
      </dgm:t>
    </dgm:pt>
    <dgm:pt modelId="{F598B1EA-BD50-4886-9894-0851458ED6AE}" type="pres">
      <dgm:prSet presAssocID="{56ACD721-94CD-414C-812C-1D284DF99214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88FBAC-3C1A-4360-AF77-94421A155FC0}" type="pres">
      <dgm:prSet presAssocID="{56ACD721-94CD-414C-812C-1D284DF99214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EE7251-C468-4980-9D8C-6E17D459E0E4}" type="presOf" srcId="{7F086142-8680-446D-93D5-81737C01DDAE}" destId="{B302CB93-077C-40B8-AEB1-84543C007359}" srcOrd="0" destOrd="0" presId="urn:microsoft.com/office/officeart/2005/8/layout/chevron2"/>
    <dgm:cxn modelId="{DA1746E5-4D39-4D5C-892C-E26456C6D099}" srcId="{7F086142-8680-446D-93D5-81737C01DDAE}" destId="{B5658A0F-7456-47A7-849F-3A38CF678766}" srcOrd="1" destOrd="0" parTransId="{AF008D32-625E-4A4B-9CF2-52012EE75EF8}" sibTransId="{699C89BB-F855-457A-8590-8DE8E05DEBBE}"/>
    <dgm:cxn modelId="{3ED557AB-9325-4CD4-B08D-C7EE47B0B64D}" type="presOf" srcId="{B5658A0F-7456-47A7-849F-3A38CF678766}" destId="{2A7277A9-BD88-4760-9FEE-24B09AD2090E}" srcOrd="0" destOrd="0" presId="urn:microsoft.com/office/officeart/2005/8/layout/chevron2"/>
    <dgm:cxn modelId="{45ED5F87-AA4F-42FF-A4EB-85DEA5A7C8CE}" type="presOf" srcId="{56ACD721-94CD-414C-812C-1D284DF99214}" destId="{F598B1EA-BD50-4886-9894-0851458ED6AE}" srcOrd="0" destOrd="0" presId="urn:microsoft.com/office/officeart/2005/8/layout/chevron2"/>
    <dgm:cxn modelId="{EDD56155-A9D0-46DC-A93F-B08189EB42B1}" srcId="{7F086142-8680-446D-93D5-81737C01DDAE}" destId="{56ACD721-94CD-414C-812C-1D284DF99214}" srcOrd="4" destOrd="0" parTransId="{F3A49209-33C8-4C2D-9B66-4A0DB0C47444}" sibTransId="{33DA0559-8E97-44B3-B7CE-696A1D293CAA}"/>
    <dgm:cxn modelId="{BB0DAC15-3FEF-4B1C-BAF2-B141553572F0}" srcId="{B5658A0F-7456-47A7-849F-3A38CF678766}" destId="{D5F9B899-B244-493E-B0F5-3660911A239C}" srcOrd="0" destOrd="0" parTransId="{0ACFD8F4-F095-45FC-A2AD-AB7C50CAC2AE}" sibTransId="{3A7152A4-311E-4DE2-AF40-CE93A4942203}"/>
    <dgm:cxn modelId="{09F56762-7BE8-4AFA-AEF2-7D5E61865F39}" srcId="{7F086142-8680-446D-93D5-81737C01DDAE}" destId="{36AFA049-362C-4D38-90BE-BAD56DC94091}" srcOrd="0" destOrd="0" parTransId="{55623B1B-0464-4615-AB52-CDAA5924D327}" sibTransId="{18868982-0D32-448D-A8EC-D17234F3E5A7}"/>
    <dgm:cxn modelId="{B37B4744-5348-4909-8635-5890ABB9F75A}" type="presOf" srcId="{418A5718-7222-4FE9-A7F3-AF612392C23E}" destId="{32440D55-9408-415A-9CB8-9B6E80D756D3}" srcOrd="0" destOrd="0" presId="urn:microsoft.com/office/officeart/2005/8/layout/chevron2"/>
    <dgm:cxn modelId="{27D18DA5-7A5A-4CCB-A016-DC037DFD2214}" srcId="{F95BECDA-2177-492A-9F40-E250A03087BD}" destId="{B95198A5-9EE0-4E98-B7CB-9BB025B55B52}" srcOrd="0" destOrd="0" parTransId="{003E4FE4-2179-4577-8576-20DBE2D4CDEF}" sibTransId="{D1026E55-271D-49D2-B65A-00D1ED042EAF}"/>
    <dgm:cxn modelId="{C4AF964B-AEAE-458E-8737-3BF318560BBB}" type="presOf" srcId="{F95BECDA-2177-492A-9F40-E250A03087BD}" destId="{CDE12753-65C6-43F9-8DD1-39AC44B4E027}" srcOrd="0" destOrd="0" presId="urn:microsoft.com/office/officeart/2005/8/layout/chevron2"/>
    <dgm:cxn modelId="{4FFF37F3-520D-41F7-8C60-41E91CC6254C}" srcId="{36AFA049-362C-4D38-90BE-BAD56DC94091}" destId="{418A5718-7222-4FE9-A7F3-AF612392C23E}" srcOrd="0" destOrd="0" parTransId="{887F2F3D-73D0-4B66-9AE3-1D0EDABCA1CA}" sibTransId="{DB009213-37E3-43A7-BFB4-842C5FE9BB3D}"/>
    <dgm:cxn modelId="{01523DA0-2A60-4110-929A-350870F1646B}" type="presOf" srcId="{8D4AF75C-2F17-4FE6-A496-2EADE8100928}" destId="{F200C494-D940-48FA-886B-66178FCE2CD2}" srcOrd="0" destOrd="0" presId="urn:microsoft.com/office/officeart/2005/8/layout/chevron2"/>
    <dgm:cxn modelId="{E90E8D89-1FE5-463C-B8AD-6D275B23A00C}" type="presOf" srcId="{301A2853-1BFD-4033-A9FD-2C80C57D2B66}" destId="{A388FBAC-3C1A-4360-AF77-94421A155FC0}" srcOrd="0" destOrd="0" presId="urn:microsoft.com/office/officeart/2005/8/layout/chevron2"/>
    <dgm:cxn modelId="{6260DE6F-26E9-4D7E-B8E1-735582D97936}" srcId="{56ACD721-94CD-414C-812C-1D284DF99214}" destId="{301A2853-1BFD-4033-A9FD-2C80C57D2B66}" srcOrd="0" destOrd="0" parTransId="{C11AE221-5DC3-4488-ADD8-2F40F870F5D4}" sibTransId="{E7263AF9-6DE0-4E34-B2F3-625693949B98}"/>
    <dgm:cxn modelId="{208F18C6-0DB1-4849-8966-66D2DB57469E}" srcId="{7F086142-8680-446D-93D5-81737C01DDAE}" destId="{10A5B93A-ECB8-4F97-B949-1A9A252C6BD5}" srcOrd="2" destOrd="0" parTransId="{E5512E4F-BE38-4645-AF18-18C6983CCC4B}" sibTransId="{BFE4434C-683B-4E24-9AC5-20340847303B}"/>
    <dgm:cxn modelId="{DC41E44C-BB4F-4A0C-9CAF-6E7CE33563CE}" type="presOf" srcId="{10A5B93A-ECB8-4F97-B949-1A9A252C6BD5}" destId="{267AF832-54DC-4348-A6BB-3DF0DB0B5537}" srcOrd="0" destOrd="0" presId="urn:microsoft.com/office/officeart/2005/8/layout/chevron2"/>
    <dgm:cxn modelId="{4156E2B0-26B0-4F22-A88A-EC4350C6FE2C}" type="presOf" srcId="{B95198A5-9EE0-4E98-B7CB-9BB025B55B52}" destId="{B8143980-ADD0-49A0-B45A-08574B110CD7}" srcOrd="0" destOrd="0" presId="urn:microsoft.com/office/officeart/2005/8/layout/chevron2"/>
    <dgm:cxn modelId="{E4E04637-429F-4E1A-8AF4-68C4558333D7}" srcId="{10A5B93A-ECB8-4F97-B949-1A9A252C6BD5}" destId="{8D4AF75C-2F17-4FE6-A496-2EADE8100928}" srcOrd="0" destOrd="0" parTransId="{7F1EF4B5-12B5-49CB-A3CC-306DD33D15FC}" sibTransId="{B2DB0782-1A58-4264-9872-5D7CD89C3910}"/>
    <dgm:cxn modelId="{577E93D2-4806-4404-9EEE-97FAE683E168}" type="presOf" srcId="{D5F9B899-B244-493E-B0F5-3660911A239C}" destId="{52F26810-E6FA-4D0A-8C8B-8C59CBA9CA03}" srcOrd="0" destOrd="0" presId="urn:microsoft.com/office/officeart/2005/8/layout/chevron2"/>
    <dgm:cxn modelId="{7FADE348-D093-4CDC-9F42-D8CA11FC9137}" type="presOf" srcId="{36AFA049-362C-4D38-90BE-BAD56DC94091}" destId="{BF9F7E57-9E53-410D-9FB1-4549080642F5}" srcOrd="0" destOrd="0" presId="urn:microsoft.com/office/officeart/2005/8/layout/chevron2"/>
    <dgm:cxn modelId="{58BD77B4-79FB-4401-9156-54ABAFD4C544}" srcId="{7F086142-8680-446D-93D5-81737C01DDAE}" destId="{F95BECDA-2177-492A-9F40-E250A03087BD}" srcOrd="3" destOrd="0" parTransId="{E2B75500-C96A-494B-81FA-CC59C8838C12}" sibTransId="{EB9FF9C0-FE1F-4A1B-AE9F-CB73CA226422}"/>
    <dgm:cxn modelId="{E093D7F6-E233-4B61-B2E3-DA3E9567E41D}" type="presParOf" srcId="{B302CB93-077C-40B8-AEB1-84543C007359}" destId="{6CA60CB6-7C14-4EB6-9AB8-2BC4895F9BF6}" srcOrd="0" destOrd="0" presId="urn:microsoft.com/office/officeart/2005/8/layout/chevron2"/>
    <dgm:cxn modelId="{2533864E-3D0D-442F-BA1C-36187D150663}" type="presParOf" srcId="{6CA60CB6-7C14-4EB6-9AB8-2BC4895F9BF6}" destId="{BF9F7E57-9E53-410D-9FB1-4549080642F5}" srcOrd="0" destOrd="0" presId="urn:microsoft.com/office/officeart/2005/8/layout/chevron2"/>
    <dgm:cxn modelId="{48D31825-1498-4C8D-8CE4-B5E4480CE86D}" type="presParOf" srcId="{6CA60CB6-7C14-4EB6-9AB8-2BC4895F9BF6}" destId="{32440D55-9408-415A-9CB8-9B6E80D756D3}" srcOrd="1" destOrd="0" presId="urn:microsoft.com/office/officeart/2005/8/layout/chevron2"/>
    <dgm:cxn modelId="{532D5F06-46DC-40FD-962E-2FC871A2D5F2}" type="presParOf" srcId="{B302CB93-077C-40B8-AEB1-84543C007359}" destId="{33F92262-1248-42A0-95C4-29054F5B2C94}" srcOrd="1" destOrd="0" presId="urn:microsoft.com/office/officeart/2005/8/layout/chevron2"/>
    <dgm:cxn modelId="{37E853A3-5A51-45EA-BD01-6A7F3A96958D}" type="presParOf" srcId="{B302CB93-077C-40B8-AEB1-84543C007359}" destId="{5720654F-4948-4104-A819-F6A6F2706EAB}" srcOrd="2" destOrd="0" presId="urn:microsoft.com/office/officeart/2005/8/layout/chevron2"/>
    <dgm:cxn modelId="{7B8FD89C-14DB-4FD0-8723-02D1A9AA76EA}" type="presParOf" srcId="{5720654F-4948-4104-A819-F6A6F2706EAB}" destId="{2A7277A9-BD88-4760-9FEE-24B09AD2090E}" srcOrd="0" destOrd="0" presId="urn:microsoft.com/office/officeart/2005/8/layout/chevron2"/>
    <dgm:cxn modelId="{D610AB1A-D910-43B2-822D-262E0EE1B089}" type="presParOf" srcId="{5720654F-4948-4104-A819-F6A6F2706EAB}" destId="{52F26810-E6FA-4D0A-8C8B-8C59CBA9CA03}" srcOrd="1" destOrd="0" presId="urn:microsoft.com/office/officeart/2005/8/layout/chevron2"/>
    <dgm:cxn modelId="{C2E4BD9D-BFDA-45DA-B0AD-90FB3E887260}" type="presParOf" srcId="{B302CB93-077C-40B8-AEB1-84543C007359}" destId="{AACD8288-BDD7-49D9-ABAB-00C8C251653E}" srcOrd="3" destOrd="0" presId="urn:microsoft.com/office/officeart/2005/8/layout/chevron2"/>
    <dgm:cxn modelId="{EEE59465-EB14-41BD-BED5-81E3EB2489F7}" type="presParOf" srcId="{B302CB93-077C-40B8-AEB1-84543C007359}" destId="{DAF63F5F-D626-4E87-BC76-061AED381BBD}" srcOrd="4" destOrd="0" presId="urn:microsoft.com/office/officeart/2005/8/layout/chevron2"/>
    <dgm:cxn modelId="{C5A80A31-DCFC-481C-A7FC-D120B1C951BF}" type="presParOf" srcId="{DAF63F5F-D626-4E87-BC76-061AED381BBD}" destId="{267AF832-54DC-4348-A6BB-3DF0DB0B5537}" srcOrd="0" destOrd="0" presId="urn:microsoft.com/office/officeart/2005/8/layout/chevron2"/>
    <dgm:cxn modelId="{E8DAE88D-C458-46D0-B869-783E06FC0DF7}" type="presParOf" srcId="{DAF63F5F-D626-4E87-BC76-061AED381BBD}" destId="{F200C494-D940-48FA-886B-66178FCE2CD2}" srcOrd="1" destOrd="0" presId="urn:microsoft.com/office/officeart/2005/8/layout/chevron2"/>
    <dgm:cxn modelId="{00F42B21-F4B4-4354-9DE8-D7E83FFD5030}" type="presParOf" srcId="{B302CB93-077C-40B8-AEB1-84543C007359}" destId="{8C394137-615A-4482-A730-64F2D6C7827A}" srcOrd="5" destOrd="0" presId="urn:microsoft.com/office/officeart/2005/8/layout/chevron2"/>
    <dgm:cxn modelId="{616E153A-6913-484C-924D-1B642916A03A}" type="presParOf" srcId="{B302CB93-077C-40B8-AEB1-84543C007359}" destId="{25A9A7D2-419B-4527-98D4-2831E6EB2A68}" srcOrd="6" destOrd="0" presId="urn:microsoft.com/office/officeart/2005/8/layout/chevron2"/>
    <dgm:cxn modelId="{794D28B1-1C77-48E2-AD5F-58F41AEC9A33}" type="presParOf" srcId="{25A9A7D2-419B-4527-98D4-2831E6EB2A68}" destId="{CDE12753-65C6-43F9-8DD1-39AC44B4E027}" srcOrd="0" destOrd="0" presId="urn:microsoft.com/office/officeart/2005/8/layout/chevron2"/>
    <dgm:cxn modelId="{1288157C-0E43-44BB-BE3B-5A4A00D6BB74}" type="presParOf" srcId="{25A9A7D2-419B-4527-98D4-2831E6EB2A68}" destId="{B8143980-ADD0-49A0-B45A-08574B110CD7}" srcOrd="1" destOrd="0" presId="urn:microsoft.com/office/officeart/2005/8/layout/chevron2"/>
    <dgm:cxn modelId="{20F92A36-29B2-41FB-A063-134F7521E0FB}" type="presParOf" srcId="{B302CB93-077C-40B8-AEB1-84543C007359}" destId="{F9E1F42F-AB35-45E9-8366-D542E8A4900F}" srcOrd="7" destOrd="0" presId="urn:microsoft.com/office/officeart/2005/8/layout/chevron2"/>
    <dgm:cxn modelId="{4C93673F-ED84-4286-82CE-634F5A8671E4}" type="presParOf" srcId="{B302CB93-077C-40B8-AEB1-84543C007359}" destId="{10AE5B4C-ADDC-433C-8C30-DDAB8644812B}" srcOrd="8" destOrd="0" presId="urn:microsoft.com/office/officeart/2005/8/layout/chevron2"/>
    <dgm:cxn modelId="{659E26EF-10CF-4398-B374-F2A1151D3CF7}" type="presParOf" srcId="{10AE5B4C-ADDC-433C-8C30-DDAB8644812B}" destId="{F598B1EA-BD50-4886-9894-0851458ED6AE}" srcOrd="0" destOrd="0" presId="urn:microsoft.com/office/officeart/2005/8/layout/chevron2"/>
    <dgm:cxn modelId="{0C81EE33-DF69-4916-811C-80A509CB8B99}" type="presParOf" srcId="{10AE5B4C-ADDC-433C-8C30-DDAB8644812B}" destId="{A388FBAC-3C1A-4360-AF77-94421A155FC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F086142-8680-446D-93D5-81737C01DDAE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6AFA049-362C-4D38-90BE-BAD56DC94091}">
      <dgm:prSet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55623B1B-0464-4615-AB52-CDAA5924D327}" type="parTrans" cxnId="{09F56762-7BE8-4AFA-AEF2-7D5E61865F39}">
      <dgm:prSet/>
      <dgm:spPr/>
      <dgm:t>
        <a:bodyPr/>
        <a:lstStyle/>
        <a:p>
          <a:endParaRPr lang="ru-RU"/>
        </a:p>
      </dgm:t>
    </dgm:pt>
    <dgm:pt modelId="{18868982-0D32-448D-A8EC-D17234F3E5A7}" type="sibTrans" cxnId="{09F56762-7BE8-4AFA-AEF2-7D5E61865F39}">
      <dgm:prSet/>
      <dgm:spPr/>
      <dgm:t>
        <a:bodyPr/>
        <a:lstStyle/>
        <a:p>
          <a:endParaRPr lang="ru-RU"/>
        </a:p>
      </dgm:t>
    </dgm:pt>
    <dgm:pt modelId="{B5658A0F-7456-47A7-849F-3A38CF678766}">
      <dgm:prSet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AF008D32-625E-4A4B-9CF2-52012EE75EF8}" type="parTrans" cxnId="{DA1746E5-4D39-4D5C-892C-E26456C6D099}">
      <dgm:prSet/>
      <dgm:spPr/>
      <dgm:t>
        <a:bodyPr/>
        <a:lstStyle/>
        <a:p>
          <a:endParaRPr lang="ru-RU"/>
        </a:p>
      </dgm:t>
    </dgm:pt>
    <dgm:pt modelId="{699C89BB-F855-457A-8590-8DE8E05DEBBE}" type="sibTrans" cxnId="{DA1746E5-4D39-4D5C-892C-E26456C6D099}">
      <dgm:prSet/>
      <dgm:spPr/>
      <dgm:t>
        <a:bodyPr/>
        <a:lstStyle/>
        <a:p>
          <a:endParaRPr lang="ru-RU"/>
        </a:p>
      </dgm:t>
    </dgm:pt>
    <dgm:pt modelId="{F95BECDA-2177-492A-9F40-E250A03087BD}">
      <dgm:prSet/>
      <dgm:spPr/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E2B75500-C96A-494B-81FA-CC59C8838C12}" type="parTrans" cxnId="{58BD77B4-79FB-4401-9156-54ABAFD4C544}">
      <dgm:prSet/>
      <dgm:spPr/>
      <dgm:t>
        <a:bodyPr/>
        <a:lstStyle/>
        <a:p>
          <a:endParaRPr lang="ru-RU"/>
        </a:p>
      </dgm:t>
    </dgm:pt>
    <dgm:pt modelId="{EB9FF9C0-FE1F-4A1B-AE9F-CB73CA226422}" type="sibTrans" cxnId="{58BD77B4-79FB-4401-9156-54ABAFD4C544}">
      <dgm:prSet/>
      <dgm:spPr/>
      <dgm:t>
        <a:bodyPr/>
        <a:lstStyle/>
        <a:p>
          <a:endParaRPr lang="ru-RU"/>
        </a:p>
      </dgm:t>
    </dgm:pt>
    <dgm:pt modelId="{596BC2B0-BE97-4CAC-A511-9ED62009A191}">
      <dgm:prSet custT="1"/>
      <dgm:spPr/>
      <dgm:t>
        <a:bodyPr/>
        <a:lstStyle/>
        <a:p>
          <a:r>
            <a:rPr lang="ru-RU" sz="2000" dirty="0" smtClean="0">
              <a:solidFill>
                <a:srgbClr val="C00000"/>
              </a:solidFill>
            </a:rPr>
            <a:t>И ваша задача – узнать, кто же виноват в смерти чиновника. Для этого надо ответить на следующие вопросы:</a:t>
          </a:r>
          <a:endParaRPr lang="ru-RU" sz="1400" dirty="0">
            <a:solidFill>
              <a:srgbClr val="C00000"/>
            </a:solidFill>
          </a:endParaRPr>
        </a:p>
      </dgm:t>
    </dgm:pt>
    <dgm:pt modelId="{A96D34BB-BEAA-4F26-BAF5-49F155B31963}" type="parTrans" cxnId="{E17F065D-24DE-4B8D-A74C-67CA16291A8A}">
      <dgm:prSet/>
      <dgm:spPr/>
      <dgm:t>
        <a:bodyPr/>
        <a:lstStyle/>
        <a:p>
          <a:endParaRPr lang="ru-RU"/>
        </a:p>
      </dgm:t>
    </dgm:pt>
    <dgm:pt modelId="{25CC2F11-1302-4676-9A25-3F3945DB6B6F}" type="sibTrans" cxnId="{E17F065D-24DE-4B8D-A74C-67CA16291A8A}">
      <dgm:prSet/>
      <dgm:spPr/>
      <dgm:t>
        <a:bodyPr/>
        <a:lstStyle/>
        <a:p>
          <a:endParaRPr lang="ru-RU"/>
        </a:p>
      </dgm:t>
    </dgm:pt>
    <dgm:pt modelId="{418A5718-7222-4FE9-A7F3-AF612392C23E}">
      <dgm:prSet custT="1"/>
      <dgm:spPr/>
      <dgm:t>
        <a:bodyPr/>
        <a:lstStyle/>
        <a:p>
          <a:r>
            <a:rPr lang="ru-RU" sz="2400" smtClean="0"/>
            <a:t>Виноват ли генерал в смерти чиновника?</a:t>
          </a:r>
          <a:endParaRPr lang="ru-RU" sz="2400" dirty="0"/>
        </a:p>
      </dgm:t>
    </dgm:pt>
    <dgm:pt modelId="{887F2F3D-73D0-4B66-9AE3-1D0EDABCA1CA}" type="parTrans" cxnId="{4FFF37F3-520D-41F7-8C60-41E91CC6254C}">
      <dgm:prSet/>
      <dgm:spPr/>
      <dgm:t>
        <a:bodyPr/>
        <a:lstStyle/>
        <a:p>
          <a:endParaRPr lang="ru-RU"/>
        </a:p>
      </dgm:t>
    </dgm:pt>
    <dgm:pt modelId="{DB009213-37E3-43A7-BFB4-842C5FE9BB3D}" type="sibTrans" cxnId="{4FFF37F3-520D-41F7-8C60-41E91CC6254C}">
      <dgm:prSet/>
      <dgm:spPr/>
      <dgm:t>
        <a:bodyPr/>
        <a:lstStyle/>
        <a:p>
          <a:endParaRPr lang="ru-RU"/>
        </a:p>
      </dgm:t>
    </dgm:pt>
    <dgm:pt modelId="{D5F9B899-B244-493E-B0F5-3660911A239C}">
      <dgm:prSet custT="1"/>
      <dgm:spPr/>
      <dgm:t>
        <a:bodyPr/>
        <a:lstStyle/>
        <a:p>
          <a:r>
            <a:rPr lang="ru-RU" sz="2400" smtClean="0"/>
            <a:t>Вам жалко Червякова?</a:t>
          </a:r>
          <a:endParaRPr lang="ru-RU" sz="2400" dirty="0"/>
        </a:p>
      </dgm:t>
    </dgm:pt>
    <dgm:pt modelId="{0ACFD8F4-F095-45FC-A2AD-AB7C50CAC2AE}" type="parTrans" cxnId="{BB0DAC15-3FEF-4B1C-BAF2-B141553572F0}">
      <dgm:prSet/>
      <dgm:spPr/>
      <dgm:t>
        <a:bodyPr/>
        <a:lstStyle/>
        <a:p>
          <a:endParaRPr lang="ru-RU"/>
        </a:p>
      </dgm:t>
    </dgm:pt>
    <dgm:pt modelId="{3A7152A4-311E-4DE2-AF40-CE93A4942203}" type="sibTrans" cxnId="{BB0DAC15-3FEF-4B1C-BAF2-B141553572F0}">
      <dgm:prSet/>
      <dgm:spPr/>
      <dgm:t>
        <a:bodyPr/>
        <a:lstStyle/>
        <a:p>
          <a:endParaRPr lang="ru-RU"/>
        </a:p>
      </dgm:t>
    </dgm:pt>
    <dgm:pt modelId="{8D4AF75C-2F17-4FE6-A496-2EADE8100928}">
      <dgm:prSet custT="1"/>
      <dgm:spPr/>
      <dgm:t>
        <a:bodyPr/>
        <a:lstStyle/>
        <a:p>
          <a:r>
            <a:rPr lang="ru-RU" sz="2400" smtClean="0"/>
            <a:t>Что привело чиновника к смерти?</a:t>
          </a:r>
          <a:endParaRPr lang="ru-RU" sz="2400" dirty="0"/>
        </a:p>
      </dgm:t>
    </dgm:pt>
    <dgm:pt modelId="{7F1EF4B5-12B5-49CB-A3CC-306DD33D15FC}" type="parTrans" cxnId="{E4E04637-429F-4E1A-8AF4-68C4558333D7}">
      <dgm:prSet/>
      <dgm:spPr/>
      <dgm:t>
        <a:bodyPr/>
        <a:lstStyle/>
        <a:p>
          <a:endParaRPr lang="ru-RU"/>
        </a:p>
      </dgm:t>
    </dgm:pt>
    <dgm:pt modelId="{B2DB0782-1A58-4264-9872-5D7CD89C3910}" type="sibTrans" cxnId="{E4E04637-429F-4E1A-8AF4-68C4558333D7}">
      <dgm:prSet/>
      <dgm:spPr/>
      <dgm:t>
        <a:bodyPr/>
        <a:lstStyle/>
        <a:p>
          <a:endParaRPr lang="ru-RU"/>
        </a:p>
      </dgm:t>
    </dgm:pt>
    <dgm:pt modelId="{B95198A5-9EE0-4E98-B7CB-9BB025B55B52}">
      <dgm:prSet custT="1"/>
      <dgm:spPr/>
      <dgm:t>
        <a:bodyPr/>
        <a:lstStyle/>
        <a:p>
          <a:r>
            <a:rPr lang="ru-RU" sz="2400" smtClean="0"/>
            <a:t>Почему Червяков не верит, что генерал его простил уже после первого извинения?</a:t>
          </a:r>
          <a:endParaRPr lang="ru-RU" sz="2400" dirty="0"/>
        </a:p>
      </dgm:t>
    </dgm:pt>
    <dgm:pt modelId="{003E4FE4-2179-4577-8576-20DBE2D4CDEF}" type="parTrans" cxnId="{27D18DA5-7A5A-4CCB-A016-DC037DFD2214}">
      <dgm:prSet/>
      <dgm:spPr/>
      <dgm:t>
        <a:bodyPr/>
        <a:lstStyle/>
        <a:p>
          <a:endParaRPr lang="ru-RU"/>
        </a:p>
      </dgm:t>
    </dgm:pt>
    <dgm:pt modelId="{D1026E55-271D-49D2-B65A-00D1ED042EAF}" type="sibTrans" cxnId="{27D18DA5-7A5A-4CCB-A016-DC037DFD2214}">
      <dgm:prSet/>
      <dgm:spPr/>
      <dgm:t>
        <a:bodyPr/>
        <a:lstStyle/>
        <a:p>
          <a:endParaRPr lang="ru-RU"/>
        </a:p>
      </dgm:t>
    </dgm:pt>
    <dgm:pt modelId="{10A5B93A-ECB8-4F97-B949-1A9A252C6BD5}">
      <dgm:prSet/>
      <dgm:spPr/>
      <dgm:t>
        <a:bodyPr/>
        <a:lstStyle/>
        <a:p>
          <a:r>
            <a:rPr lang="ru-RU" b="1" baseline="0" dirty="0" smtClean="0"/>
            <a:t>3 </a:t>
          </a:r>
          <a:endParaRPr lang="ru-RU" dirty="0"/>
        </a:p>
      </dgm:t>
    </dgm:pt>
    <dgm:pt modelId="{BFE4434C-683B-4E24-9AC5-20340847303B}" type="sibTrans" cxnId="{208F18C6-0DB1-4849-8966-66D2DB57469E}">
      <dgm:prSet/>
      <dgm:spPr/>
      <dgm:t>
        <a:bodyPr/>
        <a:lstStyle/>
        <a:p>
          <a:endParaRPr lang="ru-RU"/>
        </a:p>
      </dgm:t>
    </dgm:pt>
    <dgm:pt modelId="{E5512E4F-BE38-4645-AF18-18C6983CCC4B}" type="parTrans" cxnId="{208F18C6-0DB1-4849-8966-66D2DB57469E}">
      <dgm:prSet/>
      <dgm:spPr/>
      <dgm:t>
        <a:bodyPr/>
        <a:lstStyle/>
        <a:p>
          <a:endParaRPr lang="ru-RU"/>
        </a:p>
      </dgm:t>
    </dgm:pt>
    <dgm:pt modelId="{87A3B47B-BD37-4D97-99AD-D1F5ACF841A6}">
      <dgm:prSet custT="1"/>
      <dgm:spPr>
        <a:solidFill>
          <a:schemeClr val="tx1"/>
        </a:solidFill>
        <a:ln>
          <a:solidFill>
            <a:srgbClr val="FFC000"/>
          </a:solidFill>
        </a:ln>
        <a:effectLst>
          <a:glow rad="101600">
            <a:schemeClr val="accent5">
              <a:satMod val="175000"/>
              <a:alpha val="40000"/>
            </a:schemeClr>
          </a:glow>
        </a:effectLst>
      </dgm:spPr>
      <dgm:t>
        <a:bodyPr anchor="b"/>
        <a:lstStyle/>
        <a:p>
          <a:pPr rtl="0"/>
          <a:r>
            <a:rPr lang="ru-RU" sz="2400" b="1" baseline="0" dirty="0" smtClean="0">
              <a:solidFill>
                <a:srgbClr val="C00000"/>
              </a:solidFill>
            </a:rPr>
            <a:t>!</a:t>
          </a:r>
          <a:endParaRPr lang="ru-RU" sz="2400" b="1" baseline="0" dirty="0">
            <a:solidFill>
              <a:srgbClr val="C00000"/>
            </a:solidFill>
          </a:endParaRPr>
        </a:p>
      </dgm:t>
    </dgm:pt>
    <dgm:pt modelId="{395B3A83-A980-4187-A3B3-AE1A5DDEA6A7}" type="sibTrans" cxnId="{813C2535-86EB-442B-B96A-4200BA32510C}">
      <dgm:prSet/>
      <dgm:spPr/>
      <dgm:t>
        <a:bodyPr/>
        <a:lstStyle/>
        <a:p>
          <a:endParaRPr lang="ru-RU"/>
        </a:p>
      </dgm:t>
    </dgm:pt>
    <dgm:pt modelId="{8C4A4684-6DC6-458F-978A-1E5AE6E5F1A1}" type="parTrans" cxnId="{813C2535-86EB-442B-B96A-4200BA32510C}">
      <dgm:prSet/>
      <dgm:spPr/>
      <dgm:t>
        <a:bodyPr/>
        <a:lstStyle/>
        <a:p>
          <a:endParaRPr lang="ru-RU"/>
        </a:p>
      </dgm:t>
    </dgm:pt>
    <dgm:pt modelId="{B302CB93-077C-40B8-AEB1-84543C007359}" type="pres">
      <dgm:prSet presAssocID="{7F086142-8680-446D-93D5-81737C01DDA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5D4013-63CF-4785-8F3B-57C586119C15}" type="pres">
      <dgm:prSet presAssocID="{87A3B47B-BD37-4D97-99AD-D1F5ACF841A6}" presName="composite" presStyleCnt="0"/>
      <dgm:spPr/>
      <dgm:t>
        <a:bodyPr/>
        <a:lstStyle/>
        <a:p>
          <a:endParaRPr lang="ru-RU"/>
        </a:p>
      </dgm:t>
    </dgm:pt>
    <dgm:pt modelId="{66507136-AF18-476C-AB7A-1DA278766593}" type="pres">
      <dgm:prSet presAssocID="{87A3B47B-BD37-4D97-99AD-D1F5ACF841A6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DB998-F368-4978-A1FF-1D664CC06950}" type="pres">
      <dgm:prSet presAssocID="{87A3B47B-BD37-4D97-99AD-D1F5ACF841A6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8ED7C1-3D1E-4996-9169-73D05DD0B65C}" type="pres">
      <dgm:prSet presAssocID="{395B3A83-A980-4187-A3B3-AE1A5DDEA6A7}" presName="sp" presStyleCnt="0"/>
      <dgm:spPr/>
      <dgm:t>
        <a:bodyPr/>
        <a:lstStyle/>
        <a:p>
          <a:endParaRPr lang="ru-RU"/>
        </a:p>
      </dgm:t>
    </dgm:pt>
    <dgm:pt modelId="{6CA60CB6-7C14-4EB6-9AB8-2BC4895F9BF6}" type="pres">
      <dgm:prSet presAssocID="{36AFA049-362C-4D38-90BE-BAD56DC94091}" presName="composite" presStyleCnt="0"/>
      <dgm:spPr/>
      <dgm:t>
        <a:bodyPr/>
        <a:lstStyle/>
        <a:p>
          <a:endParaRPr lang="ru-RU"/>
        </a:p>
      </dgm:t>
    </dgm:pt>
    <dgm:pt modelId="{BF9F7E57-9E53-410D-9FB1-4549080642F5}" type="pres">
      <dgm:prSet presAssocID="{36AFA049-362C-4D38-90BE-BAD56DC94091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440D55-9408-415A-9CB8-9B6E80D756D3}" type="pres">
      <dgm:prSet presAssocID="{36AFA049-362C-4D38-90BE-BAD56DC94091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F92262-1248-42A0-95C4-29054F5B2C94}" type="pres">
      <dgm:prSet presAssocID="{18868982-0D32-448D-A8EC-D17234F3E5A7}" presName="sp" presStyleCnt="0"/>
      <dgm:spPr/>
      <dgm:t>
        <a:bodyPr/>
        <a:lstStyle/>
        <a:p>
          <a:endParaRPr lang="ru-RU"/>
        </a:p>
      </dgm:t>
    </dgm:pt>
    <dgm:pt modelId="{5720654F-4948-4104-A819-F6A6F2706EAB}" type="pres">
      <dgm:prSet presAssocID="{B5658A0F-7456-47A7-849F-3A38CF678766}" presName="composite" presStyleCnt="0"/>
      <dgm:spPr/>
      <dgm:t>
        <a:bodyPr/>
        <a:lstStyle/>
        <a:p>
          <a:endParaRPr lang="ru-RU"/>
        </a:p>
      </dgm:t>
    </dgm:pt>
    <dgm:pt modelId="{2A7277A9-BD88-4760-9FEE-24B09AD2090E}" type="pres">
      <dgm:prSet presAssocID="{B5658A0F-7456-47A7-849F-3A38CF678766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F26810-E6FA-4D0A-8C8B-8C59CBA9CA03}" type="pres">
      <dgm:prSet presAssocID="{B5658A0F-7456-47A7-849F-3A38CF678766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CD8288-BDD7-49D9-ABAB-00C8C251653E}" type="pres">
      <dgm:prSet presAssocID="{699C89BB-F855-457A-8590-8DE8E05DEBBE}" presName="sp" presStyleCnt="0"/>
      <dgm:spPr/>
      <dgm:t>
        <a:bodyPr/>
        <a:lstStyle/>
        <a:p>
          <a:endParaRPr lang="ru-RU"/>
        </a:p>
      </dgm:t>
    </dgm:pt>
    <dgm:pt modelId="{DAF63F5F-D626-4E87-BC76-061AED381BBD}" type="pres">
      <dgm:prSet presAssocID="{10A5B93A-ECB8-4F97-B949-1A9A252C6BD5}" presName="composite" presStyleCnt="0"/>
      <dgm:spPr/>
      <dgm:t>
        <a:bodyPr/>
        <a:lstStyle/>
        <a:p>
          <a:endParaRPr lang="ru-RU"/>
        </a:p>
      </dgm:t>
    </dgm:pt>
    <dgm:pt modelId="{267AF832-54DC-4348-A6BB-3DF0DB0B5537}" type="pres">
      <dgm:prSet presAssocID="{10A5B93A-ECB8-4F97-B949-1A9A252C6BD5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00C494-D940-48FA-886B-66178FCE2CD2}" type="pres">
      <dgm:prSet presAssocID="{10A5B93A-ECB8-4F97-B949-1A9A252C6BD5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394137-615A-4482-A730-64F2D6C7827A}" type="pres">
      <dgm:prSet presAssocID="{BFE4434C-683B-4E24-9AC5-20340847303B}" presName="sp" presStyleCnt="0"/>
      <dgm:spPr/>
      <dgm:t>
        <a:bodyPr/>
        <a:lstStyle/>
        <a:p>
          <a:endParaRPr lang="ru-RU"/>
        </a:p>
      </dgm:t>
    </dgm:pt>
    <dgm:pt modelId="{25A9A7D2-419B-4527-98D4-2831E6EB2A68}" type="pres">
      <dgm:prSet presAssocID="{F95BECDA-2177-492A-9F40-E250A03087BD}" presName="composite" presStyleCnt="0"/>
      <dgm:spPr/>
      <dgm:t>
        <a:bodyPr/>
        <a:lstStyle/>
        <a:p>
          <a:endParaRPr lang="ru-RU"/>
        </a:p>
      </dgm:t>
    </dgm:pt>
    <dgm:pt modelId="{CDE12753-65C6-43F9-8DD1-39AC44B4E027}" type="pres">
      <dgm:prSet presAssocID="{F95BECDA-2177-492A-9F40-E250A03087BD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143980-ADD0-49A0-B45A-08574B110CD7}" type="pres">
      <dgm:prSet presAssocID="{F95BECDA-2177-492A-9F40-E250A03087BD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A1746E5-4D39-4D5C-892C-E26456C6D099}" srcId="{7F086142-8680-446D-93D5-81737C01DDAE}" destId="{B5658A0F-7456-47A7-849F-3A38CF678766}" srcOrd="2" destOrd="0" parTransId="{AF008D32-625E-4A4B-9CF2-52012EE75EF8}" sibTransId="{699C89BB-F855-457A-8590-8DE8E05DEBBE}"/>
    <dgm:cxn modelId="{68E0537B-DE72-4D37-94F2-6A31DFBA0D3E}" type="presOf" srcId="{F95BECDA-2177-492A-9F40-E250A03087BD}" destId="{CDE12753-65C6-43F9-8DD1-39AC44B4E027}" srcOrd="0" destOrd="0" presId="urn:microsoft.com/office/officeart/2005/8/layout/chevron2"/>
    <dgm:cxn modelId="{316DE7E9-6E3B-494F-AA8C-3EF05B6E4D07}" type="presOf" srcId="{418A5718-7222-4FE9-A7F3-AF612392C23E}" destId="{32440D55-9408-415A-9CB8-9B6E80D756D3}" srcOrd="0" destOrd="0" presId="urn:microsoft.com/office/officeart/2005/8/layout/chevron2"/>
    <dgm:cxn modelId="{09F56762-7BE8-4AFA-AEF2-7D5E61865F39}" srcId="{7F086142-8680-446D-93D5-81737C01DDAE}" destId="{36AFA049-362C-4D38-90BE-BAD56DC94091}" srcOrd="1" destOrd="0" parTransId="{55623B1B-0464-4615-AB52-CDAA5924D327}" sibTransId="{18868982-0D32-448D-A8EC-D17234F3E5A7}"/>
    <dgm:cxn modelId="{BB0DAC15-3FEF-4B1C-BAF2-B141553572F0}" srcId="{B5658A0F-7456-47A7-849F-3A38CF678766}" destId="{D5F9B899-B244-493E-B0F5-3660911A239C}" srcOrd="0" destOrd="0" parTransId="{0ACFD8F4-F095-45FC-A2AD-AB7C50CAC2AE}" sibTransId="{3A7152A4-311E-4DE2-AF40-CE93A4942203}"/>
    <dgm:cxn modelId="{27D18DA5-7A5A-4CCB-A016-DC037DFD2214}" srcId="{F95BECDA-2177-492A-9F40-E250A03087BD}" destId="{B95198A5-9EE0-4E98-B7CB-9BB025B55B52}" srcOrd="0" destOrd="0" parTransId="{003E4FE4-2179-4577-8576-20DBE2D4CDEF}" sibTransId="{D1026E55-271D-49D2-B65A-00D1ED042EAF}"/>
    <dgm:cxn modelId="{FA0A11D7-E05F-4FE5-AEED-C28FAD5A9995}" type="presOf" srcId="{10A5B93A-ECB8-4F97-B949-1A9A252C6BD5}" destId="{267AF832-54DC-4348-A6BB-3DF0DB0B5537}" srcOrd="0" destOrd="0" presId="urn:microsoft.com/office/officeart/2005/8/layout/chevron2"/>
    <dgm:cxn modelId="{ECCC58C1-C60B-4A16-9F90-D80C3883147E}" type="presOf" srcId="{B95198A5-9EE0-4E98-B7CB-9BB025B55B52}" destId="{B8143980-ADD0-49A0-B45A-08574B110CD7}" srcOrd="0" destOrd="0" presId="urn:microsoft.com/office/officeart/2005/8/layout/chevron2"/>
    <dgm:cxn modelId="{4FFF37F3-520D-41F7-8C60-41E91CC6254C}" srcId="{36AFA049-362C-4D38-90BE-BAD56DC94091}" destId="{418A5718-7222-4FE9-A7F3-AF612392C23E}" srcOrd="0" destOrd="0" parTransId="{887F2F3D-73D0-4B66-9AE3-1D0EDABCA1CA}" sibTransId="{DB009213-37E3-43A7-BFB4-842C5FE9BB3D}"/>
    <dgm:cxn modelId="{1127C3C3-E04F-45C3-A2CA-68A427980FE8}" type="presOf" srcId="{36AFA049-362C-4D38-90BE-BAD56DC94091}" destId="{BF9F7E57-9E53-410D-9FB1-4549080642F5}" srcOrd="0" destOrd="0" presId="urn:microsoft.com/office/officeart/2005/8/layout/chevron2"/>
    <dgm:cxn modelId="{60DFF531-378A-4A36-A935-7BE3F59BEDE7}" type="presOf" srcId="{8D4AF75C-2F17-4FE6-A496-2EADE8100928}" destId="{F200C494-D940-48FA-886B-66178FCE2CD2}" srcOrd="0" destOrd="0" presId="urn:microsoft.com/office/officeart/2005/8/layout/chevron2"/>
    <dgm:cxn modelId="{3D70670C-40D3-4BC8-AB55-5630D2C167CA}" type="presOf" srcId="{7F086142-8680-446D-93D5-81737C01DDAE}" destId="{B302CB93-077C-40B8-AEB1-84543C007359}" srcOrd="0" destOrd="0" presId="urn:microsoft.com/office/officeart/2005/8/layout/chevron2"/>
    <dgm:cxn modelId="{E17F065D-24DE-4B8D-A74C-67CA16291A8A}" srcId="{87A3B47B-BD37-4D97-99AD-D1F5ACF841A6}" destId="{596BC2B0-BE97-4CAC-A511-9ED62009A191}" srcOrd="0" destOrd="0" parTransId="{A96D34BB-BEAA-4F26-BAF5-49F155B31963}" sibTransId="{25CC2F11-1302-4676-9A25-3F3945DB6B6F}"/>
    <dgm:cxn modelId="{208F18C6-0DB1-4849-8966-66D2DB57469E}" srcId="{7F086142-8680-446D-93D5-81737C01DDAE}" destId="{10A5B93A-ECB8-4F97-B949-1A9A252C6BD5}" srcOrd="3" destOrd="0" parTransId="{E5512E4F-BE38-4645-AF18-18C6983CCC4B}" sibTransId="{BFE4434C-683B-4E24-9AC5-20340847303B}"/>
    <dgm:cxn modelId="{216FC4FD-72C2-46C1-9420-EF6E6784FF37}" type="presOf" srcId="{B5658A0F-7456-47A7-849F-3A38CF678766}" destId="{2A7277A9-BD88-4760-9FEE-24B09AD2090E}" srcOrd="0" destOrd="0" presId="urn:microsoft.com/office/officeart/2005/8/layout/chevron2"/>
    <dgm:cxn modelId="{813C2535-86EB-442B-B96A-4200BA32510C}" srcId="{7F086142-8680-446D-93D5-81737C01DDAE}" destId="{87A3B47B-BD37-4D97-99AD-D1F5ACF841A6}" srcOrd="0" destOrd="0" parTransId="{8C4A4684-6DC6-458F-978A-1E5AE6E5F1A1}" sibTransId="{395B3A83-A980-4187-A3B3-AE1A5DDEA6A7}"/>
    <dgm:cxn modelId="{E4E04637-429F-4E1A-8AF4-68C4558333D7}" srcId="{10A5B93A-ECB8-4F97-B949-1A9A252C6BD5}" destId="{8D4AF75C-2F17-4FE6-A496-2EADE8100928}" srcOrd="0" destOrd="0" parTransId="{7F1EF4B5-12B5-49CB-A3CC-306DD33D15FC}" sibTransId="{B2DB0782-1A58-4264-9872-5D7CD89C3910}"/>
    <dgm:cxn modelId="{EBADCE71-718E-4E86-ADDB-89BBD6FECD69}" type="presOf" srcId="{D5F9B899-B244-493E-B0F5-3660911A239C}" destId="{52F26810-E6FA-4D0A-8C8B-8C59CBA9CA03}" srcOrd="0" destOrd="0" presId="urn:microsoft.com/office/officeart/2005/8/layout/chevron2"/>
    <dgm:cxn modelId="{F1DA034B-BCA2-4F8A-8CC6-8207C991B4E0}" type="presOf" srcId="{87A3B47B-BD37-4D97-99AD-D1F5ACF841A6}" destId="{66507136-AF18-476C-AB7A-1DA278766593}" srcOrd="0" destOrd="0" presId="urn:microsoft.com/office/officeart/2005/8/layout/chevron2"/>
    <dgm:cxn modelId="{58BD77B4-79FB-4401-9156-54ABAFD4C544}" srcId="{7F086142-8680-446D-93D5-81737C01DDAE}" destId="{F95BECDA-2177-492A-9F40-E250A03087BD}" srcOrd="4" destOrd="0" parTransId="{E2B75500-C96A-494B-81FA-CC59C8838C12}" sibTransId="{EB9FF9C0-FE1F-4A1B-AE9F-CB73CA226422}"/>
    <dgm:cxn modelId="{884564CD-2070-4911-8EA6-3965B4D333E4}" type="presOf" srcId="{596BC2B0-BE97-4CAC-A511-9ED62009A191}" destId="{A76DB998-F368-4978-A1FF-1D664CC06950}" srcOrd="0" destOrd="0" presId="urn:microsoft.com/office/officeart/2005/8/layout/chevron2"/>
    <dgm:cxn modelId="{0C963BB2-53D1-4C95-A5A9-25DC61A7B84C}" type="presParOf" srcId="{B302CB93-077C-40B8-AEB1-84543C007359}" destId="{595D4013-63CF-4785-8F3B-57C586119C15}" srcOrd="0" destOrd="0" presId="urn:microsoft.com/office/officeart/2005/8/layout/chevron2"/>
    <dgm:cxn modelId="{BCE5F047-E8F3-4BED-990A-E51F49042A3B}" type="presParOf" srcId="{595D4013-63CF-4785-8F3B-57C586119C15}" destId="{66507136-AF18-476C-AB7A-1DA278766593}" srcOrd="0" destOrd="0" presId="urn:microsoft.com/office/officeart/2005/8/layout/chevron2"/>
    <dgm:cxn modelId="{21363822-866C-44E6-90B7-48D7A8FB301E}" type="presParOf" srcId="{595D4013-63CF-4785-8F3B-57C586119C15}" destId="{A76DB998-F368-4978-A1FF-1D664CC06950}" srcOrd="1" destOrd="0" presId="urn:microsoft.com/office/officeart/2005/8/layout/chevron2"/>
    <dgm:cxn modelId="{500B9E93-BE57-497C-8E26-6BEA4A97BF4A}" type="presParOf" srcId="{B302CB93-077C-40B8-AEB1-84543C007359}" destId="{0A8ED7C1-3D1E-4996-9169-73D05DD0B65C}" srcOrd="1" destOrd="0" presId="urn:microsoft.com/office/officeart/2005/8/layout/chevron2"/>
    <dgm:cxn modelId="{5AFB454A-3779-47DF-BADC-FCF92A4BFC99}" type="presParOf" srcId="{B302CB93-077C-40B8-AEB1-84543C007359}" destId="{6CA60CB6-7C14-4EB6-9AB8-2BC4895F9BF6}" srcOrd="2" destOrd="0" presId="urn:microsoft.com/office/officeart/2005/8/layout/chevron2"/>
    <dgm:cxn modelId="{496E283B-9C7B-48F1-B757-DA945060B8A1}" type="presParOf" srcId="{6CA60CB6-7C14-4EB6-9AB8-2BC4895F9BF6}" destId="{BF9F7E57-9E53-410D-9FB1-4549080642F5}" srcOrd="0" destOrd="0" presId="urn:microsoft.com/office/officeart/2005/8/layout/chevron2"/>
    <dgm:cxn modelId="{F3D0FC2C-82CD-4AEC-9A65-D81C9863D5A0}" type="presParOf" srcId="{6CA60CB6-7C14-4EB6-9AB8-2BC4895F9BF6}" destId="{32440D55-9408-415A-9CB8-9B6E80D756D3}" srcOrd="1" destOrd="0" presId="urn:microsoft.com/office/officeart/2005/8/layout/chevron2"/>
    <dgm:cxn modelId="{3BA2ECCE-814E-40D5-BBB6-EB913D6EFE19}" type="presParOf" srcId="{B302CB93-077C-40B8-AEB1-84543C007359}" destId="{33F92262-1248-42A0-95C4-29054F5B2C94}" srcOrd="3" destOrd="0" presId="urn:microsoft.com/office/officeart/2005/8/layout/chevron2"/>
    <dgm:cxn modelId="{A6092CA1-EC09-477D-9C42-52F6B2623D41}" type="presParOf" srcId="{B302CB93-077C-40B8-AEB1-84543C007359}" destId="{5720654F-4948-4104-A819-F6A6F2706EAB}" srcOrd="4" destOrd="0" presId="urn:microsoft.com/office/officeart/2005/8/layout/chevron2"/>
    <dgm:cxn modelId="{A16B2A59-3345-4C87-938F-B14484E0E6F8}" type="presParOf" srcId="{5720654F-4948-4104-A819-F6A6F2706EAB}" destId="{2A7277A9-BD88-4760-9FEE-24B09AD2090E}" srcOrd="0" destOrd="0" presId="urn:microsoft.com/office/officeart/2005/8/layout/chevron2"/>
    <dgm:cxn modelId="{FC1C502D-3377-40EE-B908-DC7C56B8F802}" type="presParOf" srcId="{5720654F-4948-4104-A819-F6A6F2706EAB}" destId="{52F26810-E6FA-4D0A-8C8B-8C59CBA9CA03}" srcOrd="1" destOrd="0" presId="urn:microsoft.com/office/officeart/2005/8/layout/chevron2"/>
    <dgm:cxn modelId="{63A272F3-20C2-4591-B7BF-29411CB6EAA1}" type="presParOf" srcId="{B302CB93-077C-40B8-AEB1-84543C007359}" destId="{AACD8288-BDD7-49D9-ABAB-00C8C251653E}" srcOrd="5" destOrd="0" presId="urn:microsoft.com/office/officeart/2005/8/layout/chevron2"/>
    <dgm:cxn modelId="{5E6F48C2-3088-483A-8450-D9A288C74089}" type="presParOf" srcId="{B302CB93-077C-40B8-AEB1-84543C007359}" destId="{DAF63F5F-D626-4E87-BC76-061AED381BBD}" srcOrd="6" destOrd="0" presId="urn:microsoft.com/office/officeart/2005/8/layout/chevron2"/>
    <dgm:cxn modelId="{CAFF0D8F-3573-4DFD-8E3D-C5493CFD8042}" type="presParOf" srcId="{DAF63F5F-D626-4E87-BC76-061AED381BBD}" destId="{267AF832-54DC-4348-A6BB-3DF0DB0B5537}" srcOrd="0" destOrd="0" presId="urn:microsoft.com/office/officeart/2005/8/layout/chevron2"/>
    <dgm:cxn modelId="{183BE7E9-53BF-4661-836B-C27B362E11B1}" type="presParOf" srcId="{DAF63F5F-D626-4E87-BC76-061AED381BBD}" destId="{F200C494-D940-48FA-886B-66178FCE2CD2}" srcOrd="1" destOrd="0" presId="urn:microsoft.com/office/officeart/2005/8/layout/chevron2"/>
    <dgm:cxn modelId="{BAB9A544-905B-4026-A1C2-8A0CB7F9EEF9}" type="presParOf" srcId="{B302CB93-077C-40B8-AEB1-84543C007359}" destId="{8C394137-615A-4482-A730-64F2D6C7827A}" srcOrd="7" destOrd="0" presId="urn:microsoft.com/office/officeart/2005/8/layout/chevron2"/>
    <dgm:cxn modelId="{AFEF7EDC-BADF-4477-891B-12D45407C3C6}" type="presParOf" srcId="{B302CB93-077C-40B8-AEB1-84543C007359}" destId="{25A9A7D2-419B-4527-98D4-2831E6EB2A68}" srcOrd="8" destOrd="0" presId="urn:microsoft.com/office/officeart/2005/8/layout/chevron2"/>
    <dgm:cxn modelId="{B207C813-D01B-47B6-A91A-51E0026EAB77}" type="presParOf" srcId="{25A9A7D2-419B-4527-98D4-2831E6EB2A68}" destId="{CDE12753-65C6-43F9-8DD1-39AC44B4E027}" srcOrd="0" destOrd="0" presId="urn:microsoft.com/office/officeart/2005/8/layout/chevron2"/>
    <dgm:cxn modelId="{1115D2F1-E037-4264-B933-E17D286FC3AE}" type="presParOf" srcId="{25A9A7D2-419B-4527-98D4-2831E6EB2A68}" destId="{B8143980-ADD0-49A0-B45A-08574B110CD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F086142-8680-446D-93D5-81737C01DDAE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6AFA049-362C-4D38-90BE-BAD56DC94091}">
      <dgm:prSet/>
      <dgm:spPr/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55623B1B-0464-4615-AB52-CDAA5924D327}" type="parTrans" cxnId="{09F56762-7BE8-4AFA-AEF2-7D5E61865F39}">
      <dgm:prSet/>
      <dgm:spPr/>
      <dgm:t>
        <a:bodyPr/>
        <a:lstStyle/>
        <a:p>
          <a:endParaRPr lang="ru-RU"/>
        </a:p>
      </dgm:t>
    </dgm:pt>
    <dgm:pt modelId="{18868982-0D32-448D-A8EC-D17234F3E5A7}" type="sibTrans" cxnId="{09F56762-7BE8-4AFA-AEF2-7D5E61865F39}">
      <dgm:prSet/>
      <dgm:spPr/>
      <dgm:t>
        <a:bodyPr/>
        <a:lstStyle/>
        <a:p>
          <a:endParaRPr lang="ru-RU"/>
        </a:p>
      </dgm:t>
    </dgm:pt>
    <dgm:pt modelId="{B5658A0F-7456-47A7-849F-3A38CF678766}">
      <dgm:prSet/>
      <dgm:spPr/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AF008D32-625E-4A4B-9CF2-52012EE75EF8}" type="parTrans" cxnId="{DA1746E5-4D39-4D5C-892C-E26456C6D099}">
      <dgm:prSet/>
      <dgm:spPr/>
      <dgm:t>
        <a:bodyPr/>
        <a:lstStyle/>
        <a:p>
          <a:endParaRPr lang="ru-RU"/>
        </a:p>
      </dgm:t>
    </dgm:pt>
    <dgm:pt modelId="{699C89BB-F855-457A-8590-8DE8E05DEBBE}" type="sibTrans" cxnId="{DA1746E5-4D39-4D5C-892C-E26456C6D099}">
      <dgm:prSet/>
      <dgm:spPr/>
      <dgm:t>
        <a:bodyPr/>
        <a:lstStyle/>
        <a:p>
          <a:endParaRPr lang="ru-RU"/>
        </a:p>
      </dgm:t>
    </dgm:pt>
    <dgm:pt modelId="{F95BECDA-2177-492A-9F40-E250A03087BD}">
      <dgm:prSet/>
      <dgm:spPr/>
      <dgm:t>
        <a:bodyPr/>
        <a:lstStyle/>
        <a:p>
          <a:r>
            <a:rPr lang="ru-RU" dirty="0" smtClean="0"/>
            <a:t>8</a:t>
          </a:r>
          <a:endParaRPr lang="ru-RU" dirty="0"/>
        </a:p>
      </dgm:t>
    </dgm:pt>
    <dgm:pt modelId="{E2B75500-C96A-494B-81FA-CC59C8838C12}" type="parTrans" cxnId="{58BD77B4-79FB-4401-9156-54ABAFD4C544}">
      <dgm:prSet/>
      <dgm:spPr/>
      <dgm:t>
        <a:bodyPr/>
        <a:lstStyle/>
        <a:p>
          <a:endParaRPr lang="ru-RU"/>
        </a:p>
      </dgm:t>
    </dgm:pt>
    <dgm:pt modelId="{EB9FF9C0-FE1F-4A1B-AE9F-CB73CA226422}" type="sibTrans" cxnId="{58BD77B4-79FB-4401-9156-54ABAFD4C544}">
      <dgm:prSet/>
      <dgm:spPr/>
      <dgm:t>
        <a:bodyPr/>
        <a:lstStyle/>
        <a:p>
          <a:endParaRPr lang="ru-RU"/>
        </a:p>
      </dgm:t>
    </dgm:pt>
    <dgm:pt modelId="{418A5718-7222-4FE9-A7F3-AF612392C23E}">
      <dgm:prSet custT="1"/>
      <dgm:spPr/>
      <dgm:t>
        <a:bodyPr/>
        <a:lstStyle/>
        <a:p>
          <a:r>
            <a:rPr lang="ru-RU" sz="2400" dirty="0" smtClean="0"/>
            <a:t>Какие несуществующие действия приписывает генералу не на шутку запаниковавший Червяков?</a:t>
          </a:r>
          <a:endParaRPr lang="ru-RU" sz="2400" dirty="0"/>
        </a:p>
      </dgm:t>
    </dgm:pt>
    <dgm:pt modelId="{887F2F3D-73D0-4B66-9AE3-1D0EDABCA1CA}" type="parTrans" cxnId="{4FFF37F3-520D-41F7-8C60-41E91CC6254C}">
      <dgm:prSet/>
      <dgm:spPr/>
      <dgm:t>
        <a:bodyPr/>
        <a:lstStyle/>
        <a:p>
          <a:endParaRPr lang="ru-RU"/>
        </a:p>
      </dgm:t>
    </dgm:pt>
    <dgm:pt modelId="{DB009213-37E3-43A7-BFB4-842C5FE9BB3D}" type="sibTrans" cxnId="{4FFF37F3-520D-41F7-8C60-41E91CC6254C}">
      <dgm:prSet/>
      <dgm:spPr/>
      <dgm:t>
        <a:bodyPr/>
        <a:lstStyle/>
        <a:p>
          <a:endParaRPr lang="ru-RU"/>
        </a:p>
      </dgm:t>
    </dgm:pt>
    <dgm:pt modelId="{D5F9B899-B244-493E-B0F5-3660911A239C}">
      <dgm:prSet custT="1"/>
      <dgm:spPr/>
      <dgm:t>
        <a:bodyPr/>
        <a:lstStyle/>
        <a:p>
          <a:r>
            <a:rPr lang="ru-RU" sz="2400" dirty="0" smtClean="0"/>
            <a:t>Как реагирует генерал на назойливость чиновника?</a:t>
          </a:r>
          <a:endParaRPr lang="ru-RU" sz="2400" dirty="0"/>
        </a:p>
      </dgm:t>
    </dgm:pt>
    <dgm:pt modelId="{0ACFD8F4-F095-45FC-A2AD-AB7C50CAC2AE}" type="parTrans" cxnId="{BB0DAC15-3FEF-4B1C-BAF2-B141553572F0}">
      <dgm:prSet/>
      <dgm:spPr/>
      <dgm:t>
        <a:bodyPr/>
        <a:lstStyle/>
        <a:p>
          <a:endParaRPr lang="ru-RU"/>
        </a:p>
      </dgm:t>
    </dgm:pt>
    <dgm:pt modelId="{3A7152A4-311E-4DE2-AF40-CE93A4942203}" type="sibTrans" cxnId="{BB0DAC15-3FEF-4B1C-BAF2-B141553572F0}">
      <dgm:prSet/>
      <dgm:spPr/>
      <dgm:t>
        <a:bodyPr/>
        <a:lstStyle/>
        <a:p>
          <a:endParaRPr lang="ru-RU"/>
        </a:p>
      </dgm:t>
    </dgm:pt>
    <dgm:pt modelId="{8D4AF75C-2F17-4FE6-A496-2EADE8100928}">
      <dgm:prSet custT="1"/>
      <dgm:spPr/>
      <dgm:t>
        <a:bodyPr/>
        <a:lstStyle/>
        <a:p>
          <a:r>
            <a:rPr lang="ru-RU" sz="2400" smtClean="0"/>
            <a:t>Какой приём использует автор, чтобы показать, как нарастает гнев генерала?</a:t>
          </a:r>
          <a:endParaRPr lang="ru-RU" sz="2400" dirty="0"/>
        </a:p>
      </dgm:t>
    </dgm:pt>
    <dgm:pt modelId="{7F1EF4B5-12B5-49CB-A3CC-306DD33D15FC}" type="parTrans" cxnId="{E4E04637-429F-4E1A-8AF4-68C4558333D7}">
      <dgm:prSet/>
      <dgm:spPr/>
      <dgm:t>
        <a:bodyPr/>
        <a:lstStyle/>
        <a:p>
          <a:endParaRPr lang="ru-RU"/>
        </a:p>
      </dgm:t>
    </dgm:pt>
    <dgm:pt modelId="{B2DB0782-1A58-4264-9872-5D7CD89C3910}" type="sibTrans" cxnId="{E4E04637-429F-4E1A-8AF4-68C4558333D7}">
      <dgm:prSet/>
      <dgm:spPr/>
      <dgm:t>
        <a:bodyPr/>
        <a:lstStyle/>
        <a:p>
          <a:endParaRPr lang="ru-RU"/>
        </a:p>
      </dgm:t>
    </dgm:pt>
    <dgm:pt modelId="{B95198A5-9EE0-4E98-B7CB-9BB025B55B52}">
      <dgm:prSet custT="1"/>
      <dgm:spPr/>
      <dgm:t>
        <a:bodyPr/>
        <a:lstStyle/>
        <a:p>
          <a:r>
            <a:rPr lang="ru-RU" sz="2400" smtClean="0"/>
            <a:t>В чём заключается комический характер конфликта?</a:t>
          </a:r>
          <a:endParaRPr lang="ru-RU" sz="2400" dirty="0"/>
        </a:p>
      </dgm:t>
    </dgm:pt>
    <dgm:pt modelId="{003E4FE4-2179-4577-8576-20DBE2D4CDEF}" type="parTrans" cxnId="{27D18DA5-7A5A-4CCB-A016-DC037DFD2214}">
      <dgm:prSet/>
      <dgm:spPr/>
      <dgm:t>
        <a:bodyPr/>
        <a:lstStyle/>
        <a:p>
          <a:endParaRPr lang="ru-RU"/>
        </a:p>
      </dgm:t>
    </dgm:pt>
    <dgm:pt modelId="{D1026E55-271D-49D2-B65A-00D1ED042EAF}" type="sibTrans" cxnId="{27D18DA5-7A5A-4CCB-A016-DC037DFD2214}">
      <dgm:prSet/>
      <dgm:spPr/>
      <dgm:t>
        <a:bodyPr/>
        <a:lstStyle/>
        <a:p>
          <a:endParaRPr lang="ru-RU"/>
        </a:p>
      </dgm:t>
    </dgm:pt>
    <dgm:pt modelId="{10A5B93A-ECB8-4F97-B949-1A9A252C6BD5}">
      <dgm:prSet/>
      <dgm:spPr/>
      <dgm:t>
        <a:bodyPr/>
        <a:lstStyle/>
        <a:p>
          <a:r>
            <a:rPr lang="ru-RU" dirty="0" smtClean="0"/>
            <a:t>7</a:t>
          </a:r>
          <a:endParaRPr lang="ru-RU" dirty="0"/>
        </a:p>
      </dgm:t>
    </dgm:pt>
    <dgm:pt modelId="{BFE4434C-683B-4E24-9AC5-20340847303B}" type="sibTrans" cxnId="{208F18C6-0DB1-4849-8966-66D2DB57469E}">
      <dgm:prSet/>
      <dgm:spPr/>
      <dgm:t>
        <a:bodyPr/>
        <a:lstStyle/>
        <a:p>
          <a:endParaRPr lang="ru-RU"/>
        </a:p>
      </dgm:t>
    </dgm:pt>
    <dgm:pt modelId="{E5512E4F-BE38-4645-AF18-18C6983CCC4B}" type="parTrans" cxnId="{208F18C6-0DB1-4849-8966-66D2DB57469E}">
      <dgm:prSet/>
      <dgm:spPr/>
      <dgm:t>
        <a:bodyPr/>
        <a:lstStyle/>
        <a:p>
          <a:endParaRPr lang="ru-RU"/>
        </a:p>
      </dgm:t>
    </dgm:pt>
    <dgm:pt modelId="{301A2853-1BFD-4033-A9FD-2C80C57D2B66}">
      <dgm:prSet custT="1"/>
      <dgm:spPr/>
      <dgm:t>
        <a:bodyPr/>
        <a:lstStyle/>
        <a:p>
          <a:r>
            <a:rPr lang="ru-RU" sz="2400" dirty="0" smtClean="0"/>
            <a:t>В эпоху </a:t>
          </a:r>
          <a:r>
            <a:rPr lang="en-US" sz="2400" dirty="0" smtClean="0"/>
            <a:t>XIX </a:t>
          </a:r>
          <a:r>
            <a:rPr lang="ru-RU" sz="2400" dirty="0" smtClean="0"/>
            <a:t>века могли страх чиновника и гнев генерала иметь основания? </a:t>
          </a:r>
          <a:endParaRPr lang="ru-RU" sz="2400" dirty="0"/>
        </a:p>
      </dgm:t>
    </dgm:pt>
    <dgm:pt modelId="{E7263AF9-6DE0-4E34-B2F3-625693949B98}" type="sibTrans" cxnId="{6260DE6F-26E9-4D7E-B8E1-735582D97936}">
      <dgm:prSet/>
      <dgm:spPr/>
      <dgm:t>
        <a:bodyPr/>
        <a:lstStyle/>
        <a:p>
          <a:endParaRPr lang="ru-RU"/>
        </a:p>
      </dgm:t>
    </dgm:pt>
    <dgm:pt modelId="{C11AE221-5DC3-4488-ADD8-2F40F870F5D4}" type="parTrans" cxnId="{6260DE6F-26E9-4D7E-B8E1-735582D97936}">
      <dgm:prSet/>
      <dgm:spPr/>
      <dgm:t>
        <a:bodyPr/>
        <a:lstStyle/>
        <a:p>
          <a:endParaRPr lang="ru-RU"/>
        </a:p>
      </dgm:t>
    </dgm:pt>
    <dgm:pt modelId="{56ACD721-94CD-414C-812C-1D284DF99214}">
      <dgm:prSet/>
      <dgm:spPr/>
      <dgm:t>
        <a:bodyPr/>
        <a:lstStyle/>
        <a:p>
          <a:r>
            <a:rPr lang="ru-RU" dirty="0" smtClean="0"/>
            <a:t>9</a:t>
          </a:r>
          <a:endParaRPr lang="ru-RU" dirty="0"/>
        </a:p>
      </dgm:t>
    </dgm:pt>
    <dgm:pt modelId="{33DA0559-8E97-44B3-B7CE-696A1D293CAA}" type="sibTrans" cxnId="{EDD56155-A9D0-46DC-A93F-B08189EB42B1}">
      <dgm:prSet/>
      <dgm:spPr/>
      <dgm:t>
        <a:bodyPr/>
        <a:lstStyle/>
        <a:p>
          <a:endParaRPr lang="ru-RU"/>
        </a:p>
      </dgm:t>
    </dgm:pt>
    <dgm:pt modelId="{F3A49209-33C8-4C2D-9B66-4A0DB0C47444}" type="parTrans" cxnId="{EDD56155-A9D0-46DC-A93F-B08189EB42B1}">
      <dgm:prSet/>
      <dgm:spPr/>
      <dgm:t>
        <a:bodyPr/>
        <a:lstStyle/>
        <a:p>
          <a:endParaRPr lang="ru-RU"/>
        </a:p>
      </dgm:t>
    </dgm:pt>
    <dgm:pt modelId="{B302CB93-077C-40B8-AEB1-84543C007359}" type="pres">
      <dgm:prSet presAssocID="{7F086142-8680-446D-93D5-81737C01DDA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A60CB6-7C14-4EB6-9AB8-2BC4895F9BF6}" type="pres">
      <dgm:prSet presAssocID="{36AFA049-362C-4D38-90BE-BAD56DC94091}" presName="composite" presStyleCnt="0"/>
      <dgm:spPr/>
      <dgm:t>
        <a:bodyPr/>
        <a:lstStyle/>
        <a:p>
          <a:endParaRPr lang="ru-RU"/>
        </a:p>
      </dgm:t>
    </dgm:pt>
    <dgm:pt modelId="{BF9F7E57-9E53-410D-9FB1-4549080642F5}" type="pres">
      <dgm:prSet presAssocID="{36AFA049-362C-4D38-90BE-BAD56DC94091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440D55-9408-415A-9CB8-9B6E80D756D3}" type="pres">
      <dgm:prSet presAssocID="{36AFA049-362C-4D38-90BE-BAD56DC94091}" presName="descendantText" presStyleLbl="alignAcc1" presStyleIdx="0" presStyleCnt="5" custScaleY="1005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F92262-1248-42A0-95C4-29054F5B2C94}" type="pres">
      <dgm:prSet presAssocID="{18868982-0D32-448D-A8EC-D17234F3E5A7}" presName="sp" presStyleCnt="0"/>
      <dgm:spPr/>
      <dgm:t>
        <a:bodyPr/>
        <a:lstStyle/>
        <a:p>
          <a:endParaRPr lang="ru-RU"/>
        </a:p>
      </dgm:t>
    </dgm:pt>
    <dgm:pt modelId="{5720654F-4948-4104-A819-F6A6F2706EAB}" type="pres">
      <dgm:prSet presAssocID="{B5658A0F-7456-47A7-849F-3A38CF678766}" presName="composite" presStyleCnt="0"/>
      <dgm:spPr/>
      <dgm:t>
        <a:bodyPr/>
        <a:lstStyle/>
        <a:p>
          <a:endParaRPr lang="ru-RU"/>
        </a:p>
      </dgm:t>
    </dgm:pt>
    <dgm:pt modelId="{2A7277A9-BD88-4760-9FEE-24B09AD2090E}" type="pres">
      <dgm:prSet presAssocID="{B5658A0F-7456-47A7-849F-3A38CF678766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F26810-E6FA-4D0A-8C8B-8C59CBA9CA03}" type="pres">
      <dgm:prSet presAssocID="{B5658A0F-7456-47A7-849F-3A38CF678766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CD8288-BDD7-49D9-ABAB-00C8C251653E}" type="pres">
      <dgm:prSet presAssocID="{699C89BB-F855-457A-8590-8DE8E05DEBBE}" presName="sp" presStyleCnt="0"/>
      <dgm:spPr/>
      <dgm:t>
        <a:bodyPr/>
        <a:lstStyle/>
        <a:p>
          <a:endParaRPr lang="ru-RU"/>
        </a:p>
      </dgm:t>
    </dgm:pt>
    <dgm:pt modelId="{DAF63F5F-D626-4E87-BC76-061AED381BBD}" type="pres">
      <dgm:prSet presAssocID="{10A5B93A-ECB8-4F97-B949-1A9A252C6BD5}" presName="composite" presStyleCnt="0"/>
      <dgm:spPr/>
      <dgm:t>
        <a:bodyPr/>
        <a:lstStyle/>
        <a:p>
          <a:endParaRPr lang="ru-RU"/>
        </a:p>
      </dgm:t>
    </dgm:pt>
    <dgm:pt modelId="{267AF832-54DC-4348-A6BB-3DF0DB0B5537}" type="pres">
      <dgm:prSet presAssocID="{10A5B93A-ECB8-4F97-B949-1A9A252C6BD5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00C494-D940-48FA-886B-66178FCE2CD2}" type="pres">
      <dgm:prSet presAssocID="{10A5B93A-ECB8-4F97-B949-1A9A252C6BD5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394137-615A-4482-A730-64F2D6C7827A}" type="pres">
      <dgm:prSet presAssocID="{BFE4434C-683B-4E24-9AC5-20340847303B}" presName="sp" presStyleCnt="0"/>
      <dgm:spPr/>
      <dgm:t>
        <a:bodyPr/>
        <a:lstStyle/>
        <a:p>
          <a:endParaRPr lang="ru-RU"/>
        </a:p>
      </dgm:t>
    </dgm:pt>
    <dgm:pt modelId="{25A9A7D2-419B-4527-98D4-2831E6EB2A68}" type="pres">
      <dgm:prSet presAssocID="{F95BECDA-2177-492A-9F40-E250A03087BD}" presName="composite" presStyleCnt="0"/>
      <dgm:spPr/>
      <dgm:t>
        <a:bodyPr/>
        <a:lstStyle/>
        <a:p>
          <a:endParaRPr lang="ru-RU"/>
        </a:p>
      </dgm:t>
    </dgm:pt>
    <dgm:pt modelId="{CDE12753-65C6-43F9-8DD1-39AC44B4E027}" type="pres">
      <dgm:prSet presAssocID="{F95BECDA-2177-492A-9F40-E250A03087BD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143980-ADD0-49A0-B45A-08574B110CD7}" type="pres">
      <dgm:prSet presAssocID="{F95BECDA-2177-492A-9F40-E250A03087BD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E1F42F-AB35-45E9-8366-D542E8A4900F}" type="pres">
      <dgm:prSet presAssocID="{EB9FF9C0-FE1F-4A1B-AE9F-CB73CA226422}" presName="sp" presStyleCnt="0"/>
      <dgm:spPr/>
      <dgm:t>
        <a:bodyPr/>
        <a:lstStyle/>
        <a:p>
          <a:endParaRPr lang="ru-RU"/>
        </a:p>
      </dgm:t>
    </dgm:pt>
    <dgm:pt modelId="{10AE5B4C-ADDC-433C-8C30-DDAB8644812B}" type="pres">
      <dgm:prSet presAssocID="{56ACD721-94CD-414C-812C-1D284DF99214}" presName="composite" presStyleCnt="0"/>
      <dgm:spPr/>
      <dgm:t>
        <a:bodyPr/>
        <a:lstStyle/>
        <a:p>
          <a:endParaRPr lang="ru-RU"/>
        </a:p>
      </dgm:t>
    </dgm:pt>
    <dgm:pt modelId="{F598B1EA-BD50-4886-9894-0851458ED6AE}" type="pres">
      <dgm:prSet presAssocID="{56ACD721-94CD-414C-812C-1D284DF99214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88FBAC-3C1A-4360-AF77-94421A155FC0}" type="pres">
      <dgm:prSet presAssocID="{56ACD721-94CD-414C-812C-1D284DF99214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CCFDD1-4547-4BCE-B046-F9148CD7DB7E}" type="presOf" srcId="{301A2853-1BFD-4033-A9FD-2C80C57D2B66}" destId="{A388FBAC-3C1A-4360-AF77-94421A155FC0}" srcOrd="0" destOrd="0" presId="urn:microsoft.com/office/officeart/2005/8/layout/chevron2"/>
    <dgm:cxn modelId="{DA1746E5-4D39-4D5C-892C-E26456C6D099}" srcId="{7F086142-8680-446D-93D5-81737C01DDAE}" destId="{B5658A0F-7456-47A7-849F-3A38CF678766}" srcOrd="1" destOrd="0" parTransId="{AF008D32-625E-4A4B-9CF2-52012EE75EF8}" sibTransId="{699C89BB-F855-457A-8590-8DE8E05DEBBE}"/>
    <dgm:cxn modelId="{DA218728-ECE3-4058-BF62-62F948061469}" type="presOf" srcId="{36AFA049-362C-4D38-90BE-BAD56DC94091}" destId="{BF9F7E57-9E53-410D-9FB1-4549080642F5}" srcOrd="0" destOrd="0" presId="urn:microsoft.com/office/officeart/2005/8/layout/chevron2"/>
    <dgm:cxn modelId="{A2004B5F-5C77-483D-8CA6-6A504C4EE1BA}" type="presOf" srcId="{8D4AF75C-2F17-4FE6-A496-2EADE8100928}" destId="{F200C494-D940-48FA-886B-66178FCE2CD2}" srcOrd="0" destOrd="0" presId="urn:microsoft.com/office/officeart/2005/8/layout/chevron2"/>
    <dgm:cxn modelId="{EDD56155-A9D0-46DC-A93F-B08189EB42B1}" srcId="{7F086142-8680-446D-93D5-81737C01DDAE}" destId="{56ACD721-94CD-414C-812C-1D284DF99214}" srcOrd="4" destOrd="0" parTransId="{F3A49209-33C8-4C2D-9B66-4A0DB0C47444}" sibTransId="{33DA0559-8E97-44B3-B7CE-696A1D293CAA}"/>
    <dgm:cxn modelId="{BB0DAC15-3FEF-4B1C-BAF2-B141553572F0}" srcId="{B5658A0F-7456-47A7-849F-3A38CF678766}" destId="{D5F9B899-B244-493E-B0F5-3660911A239C}" srcOrd="0" destOrd="0" parTransId="{0ACFD8F4-F095-45FC-A2AD-AB7C50CAC2AE}" sibTransId="{3A7152A4-311E-4DE2-AF40-CE93A4942203}"/>
    <dgm:cxn modelId="{09F56762-7BE8-4AFA-AEF2-7D5E61865F39}" srcId="{7F086142-8680-446D-93D5-81737C01DDAE}" destId="{36AFA049-362C-4D38-90BE-BAD56DC94091}" srcOrd="0" destOrd="0" parTransId="{55623B1B-0464-4615-AB52-CDAA5924D327}" sibTransId="{18868982-0D32-448D-A8EC-D17234F3E5A7}"/>
    <dgm:cxn modelId="{B524DAEB-FA4F-4D73-BC2E-4E8002D30CDA}" type="presOf" srcId="{7F086142-8680-446D-93D5-81737C01DDAE}" destId="{B302CB93-077C-40B8-AEB1-84543C007359}" srcOrd="0" destOrd="0" presId="urn:microsoft.com/office/officeart/2005/8/layout/chevron2"/>
    <dgm:cxn modelId="{27D18DA5-7A5A-4CCB-A016-DC037DFD2214}" srcId="{F95BECDA-2177-492A-9F40-E250A03087BD}" destId="{B95198A5-9EE0-4E98-B7CB-9BB025B55B52}" srcOrd="0" destOrd="0" parTransId="{003E4FE4-2179-4577-8576-20DBE2D4CDEF}" sibTransId="{D1026E55-271D-49D2-B65A-00D1ED042EAF}"/>
    <dgm:cxn modelId="{CBEA6874-E0C6-4A2B-B96E-A2053BABF2EB}" type="presOf" srcId="{B5658A0F-7456-47A7-849F-3A38CF678766}" destId="{2A7277A9-BD88-4760-9FEE-24B09AD2090E}" srcOrd="0" destOrd="0" presId="urn:microsoft.com/office/officeart/2005/8/layout/chevron2"/>
    <dgm:cxn modelId="{4FFF37F3-520D-41F7-8C60-41E91CC6254C}" srcId="{36AFA049-362C-4D38-90BE-BAD56DC94091}" destId="{418A5718-7222-4FE9-A7F3-AF612392C23E}" srcOrd="0" destOrd="0" parTransId="{887F2F3D-73D0-4B66-9AE3-1D0EDABCA1CA}" sibTransId="{DB009213-37E3-43A7-BFB4-842C5FE9BB3D}"/>
    <dgm:cxn modelId="{3239CF03-8D86-4974-A7CF-6E5E098CEFDC}" type="presOf" srcId="{D5F9B899-B244-493E-B0F5-3660911A239C}" destId="{52F26810-E6FA-4D0A-8C8B-8C59CBA9CA03}" srcOrd="0" destOrd="0" presId="urn:microsoft.com/office/officeart/2005/8/layout/chevron2"/>
    <dgm:cxn modelId="{82BDDCEF-DB7A-4452-BEA0-D45C22F40171}" type="presOf" srcId="{F95BECDA-2177-492A-9F40-E250A03087BD}" destId="{CDE12753-65C6-43F9-8DD1-39AC44B4E027}" srcOrd="0" destOrd="0" presId="urn:microsoft.com/office/officeart/2005/8/layout/chevron2"/>
    <dgm:cxn modelId="{8DC5F9B7-3C91-402E-BD7D-CB20CF1E0FA9}" type="presOf" srcId="{10A5B93A-ECB8-4F97-B949-1A9A252C6BD5}" destId="{267AF832-54DC-4348-A6BB-3DF0DB0B5537}" srcOrd="0" destOrd="0" presId="urn:microsoft.com/office/officeart/2005/8/layout/chevron2"/>
    <dgm:cxn modelId="{C2F54886-2FD7-4C7A-BB1D-A0B636785648}" type="presOf" srcId="{418A5718-7222-4FE9-A7F3-AF612392C23E}" destId="{32440D55-9408-415A-9CB8-9B6E80D756D3}" srcOrd="0" destOrd="0" presId="urn:microsoft.com/office/officeart/2005/8/layout/chevron2"/>
    <dgm:cxn modelId="{208F18C6-0DB1-4849-8966-66D2DB57469E}" srcId="{7F086142-8680-446D-93D5-81737C01DDAE}" destId="{10A5B93A-ECB8-4F97-B949-1A9A252C6BD5}" srcOrd="2" destOrd="0" parTransId="{E5512E4F-BE38-4645-AF18-18C6983CCC4B}" sibTransId="{BFE4434C-683B-4E24-9AC5-20340847303B}"/>
    <dgm:cxn modelId="{6260DE6F-26E9-4D7E-B8E1-735582D97936}" srcId="{56ACD721-94CD-414C-812C-1D284DF99214}" destId="{301A2853-1BFD-4033-A9FD-2C80C57D2B66}" srcOrd="0" destOrd="0" parTransId="{C11AE221-5DC3-4488-ADD8-2F40F870F5D4}" sibTransId="{E7263AF9-6DE0-4E34-B2F3-625693949B98}"/>
    <dgm:cxn modelId="{EC985BF1-E5D4-4ACE-9CA6-2A972451A5F7}" type="presOf" srcId="{B95198A5-9EE0-4E98-B7CB-9BB025B55B52}" destId="{B8143980-ADD0-49A0-B45A-08574B110CD7}" srcOrd="0" destOrd="0" presId="urn:microsoft.com/office/officeart/2005/8/layout/chevron2"/>
    <dgm:cxn modelId="{822A479F-D34C-4D77-8070-B0E9E8D65577}" type="presOf" srcId="{56ACD721-94CD-414C-812C-1D284DF99214}" destId="{F598B1EA-BD50-4886-9894-0851458ED6AE}" srcOrd="0" destOrd="0" presId="urn:microsoft.com/office/officeart/2005/8/layout/chevron2"/>
    <dgm:cxn modelId="{E4E04637-429F-4E1A-8AF4-68C4558333D7}" srcId="{10A5B93A-ECB8-4F97-B949-1A9A252C6BD5}" destId="{8D4AF75C-2F17-4FE6-A496-2EADE8100928}" srcOrd="0" destOrd="0" parTransId="{7F1EF4B5-12B5-49CB-A3CC-306DD33D15FC}" sibTransId="{B2DB0782-1A58-4264-9872-5D7CD89C3910}"/>
    <dgm:cxn modelId="{58BD77B4-79FB-4401-9156-54ABAFD4C544}" srcId="{7F086142-8680-446D-93D5-81737C01DDAE}" destId="{F95BECDA-2177-492A-9F40-E250A03087BD}" srcOrd="3" destOrd="0" parTransId="{E2B75500-C96A-494B-81FA-CC59C8838C12}" sibTransId="{EB9FF9C0-FE1F-4A1B-AE9F-CB73CA226422}"/>
    <dgm:cxn modelId="{062E3990-7BA5-450E-B065-17FEC63C15A9}" type="presParOf" srcId="{B302CB93-077C-40B8-AEB1-84543C007359}" destId="{6CA60CB6-7C14-4EB6-9AB8-2BC4895F9BF6}" srcOrd="0" destOrd="0" presId="urn:microsoft.com/office/officeart/2005/8/layout/chevron2"/>
    <dgm:cxn modelId="{34C22BE4-89A8-4E1D-8C73-C5312322DE22}" type="presParOf" srcId="{6CA60CB6-7C14-4EB6-9AB8-2BC4895F9BF6}" destId="{BF9F7E57-9E53-410D-9FB1-4549080642F5}" srcOrd="0" destOrd="0" presId="urn:microsoft.com/office/officeart/2005/8/layout/chevron2"/>
    <dgm:cxn modelId="{1EAFB266-F976-40DA-9797-F6D204CDFE18}" type="presParOf" srcId="{6CA60CB6-7C14-4EB6-9AB8-2BC4895F9BF6}" destId="{32440D55-9408-415A-9CB8-9B6E80D756D3}" srcOrd="1" destOrd="0" presId="urn:microsoft.com/office/officeart/2005/8/layout/chevron2"/>
    <dgm:cxn modelId="{51FE6B88-5B9C-493A-B2EA-4966DB9C4AE9}" type="presParOf" srcId="{B302CB93-077C-40B8-AEB1-84543C007359}" destId="{33F92262-1248-42A0-95C4-29054F5B2C94}" srcOrd="1" destOrd="0" presId="urn:microsoft.com/office/officeart/2005/8/layout/chevron2"/>
    <dgm:cxn modelId="{9CA25880-6D21-41BE-8C4F-F929F9FDCFCB}" type="presParOf" srcId="{B302CB93-077C-40B8-AEB1-84543C007359}" destId="{5720654F-4948-4104-A819-F6A6F2706EAB}" srcOrd="2" destOrd="0" presId="urn:microsoft.com/office/officeart/2005/8/layout/chevron2"/>
    <dgm:cxn modelId="{952BD170-65A1-49FA-82DF-47BE49349C46}" type="presParOf" srcId="{5720654F-4948-4104-A819-F6A6F2706EAB}" destId="{2A7277A9-BD88-4760-9FEE-24B09AD2090E}" srcOrd="0" destOrd="0" presId="urn:microsoft.com/office/officeart/2005/8/layout/chevron2"/>
    <dgm:cxn modelId="{0E6EF273-B474-419C-82D4-E4D9C94410D4}" type="presParOf" srcId="{5720654F-4948-4104-A819-F6A6F2706EAB}" destId="{52F26810-E6FA-4D0A-8C8B-8C59CBA9CA03}" srcOrd="1" destOrd="0" presId="urn:microsoft.com/office/officeart/2005/8/layout/chevron2"/>
    <dgm:cxn modelId="{2924F768-AD65-46D5-9519-9A7D13538EBE}" type="presParOf" srcId="{B302CB93-077C-40B8-AEB1-84543C007359}" destId="{AACD8288-BDD7-49D9-ABAB-00C8C251653E}" srcOrd="3" destOrd="0" presId="urn:microsoft.com/office/officeart/2005/8/layout/chevron2"/>
    <dgm:cxn modelId="{FAE79B66-3216-4827-A969-63F866FC36B8}" type="presParOf" srcId="{B302CB93-077C-40B8-AEB1-84543C007359}" destId="{DAF63F5F-D626-4E87-BC76-061AED381BBD}" srcOrd="4" destOrd="0" presId="urn:microsoft.com/office/officeart/2005/8/layout/chevron2"/>
    <dgm:cxn modelId="{E0E9D699-1E98-4954-853B-3212B3539299}" type="presParOf" srcId="{DAF63F5F-D626-4E87-BC76-061AED381BBD}" destId="{267AF832-54DC-4348-A6BB-3DF0DB0B5537}" srcOrd="0" destOrd="0" presId="urn:microsoft.com/office/officeart/2005/8/layout/chevron2"/>
    <dgm:cxn modelId="{7F533E76-AD9C-4097-B413-7034F5A98D29}" type="presParOf" srcId="{DAF63F5F-D626-4E87-BC76-061AED381BBD}" destId="{F200C494-D940-48FA-886B-66178FCE2CD2}" srcOrd="1" destOrd="0" presId="urn:microsoft.com/office/officeart/2005/8/layout/chevron2"/>
    <dgm:cxn modelId="{F24B936A-F035-410F-9115-3D638FF3A7BD}" type="presParOf" srcId="{B302CB93-077C-40B8-AEB1-84543C007359}" destId="{8C394137-615A-4482-A730-64F2D6C7827A}" srcOrd="5" destOrd="0" presId="urn:microsoft.com/office/officeart/2005/8/layout/chevron2"/>
    <dgm:cxn modelId="{590A285F-CAF4-4DB6-820E-6D19EB28528C}" type="presParOf" srcId="{B302CB93-077C-40B8-AEB1-84543C007359}" destId="{25A9A7D2-419B-4527-98D4-2831E6EB2A68}" srcOrd="6" destOrd="0" presId="urn:microsoft.com/office/officeart/2005/8/layout/chevron2"/>
    <dgm:cxn modelId="{3AF80B0F-3CB1-415F-8530-22A31488EB0C}" type="presParOf" srcId="{25A9A7D2-419B-4527-98D4-2831E6EB2A68}" destId="{CDE12753-65C6-43F9-8DD1-39AC44B4E027}" srcOrd="0" destOrd="0" presId="urn:microsoft.com/office/officeart/2005/8/layout/chevron2"/>
    <dgm:cxn modelId="{7383930E-2223-4C7E-9983-43B0833CAA15}" type="presParOf" srcId="{25A9A7D2-419B-4527-98D4-2831E6EB2A68}" destId="{B8143980-ADD0-49A0-B45A-08574B110CD7}" srcOrd="1" destOrd="0" presId="urn:microsoft.com/office/officeart/2005/8/layout/chevron2"/>
    <dgm:cxn modelId="{E7D47507-F851-4445-8BFC-D87FD1202531}" type="presParOf" srcId="{B302CB93-077C-40B8-AEB1-84543C007359}" destId="{F9E1F42F-AB35-45E9-8366-D542E8A4900F}" srcOrd="7" destOrd="0" presId="urn:microsoft.com/office/officeart/2005/8/layout/chevron2"/>
    <dgm:cxn modelId="{795B005E-A19C-4B81-84AA-1E9F8F7CEB9B}" type="presParOf" srcId="{B302CB93-077C-40B8-AEB1-84543C007359}" destId="{10AE5B4C-ADDC-433C-8C30-DDAB8644812B}" srcOrd="8" destOrd="0" presId="urn:microsoft.com/office/officeart/2005/8/layout/chevron2"/>
    <dgm:cxn modelId="{A57B36BE-0654-4E1B-B810-75B668C1705F}" type="presParOf" srcId="{10AE5B4C-ADDC-433C-8C30-DDAB8644812B}" destId="{F598B1EA-BD50-4886-9894-0851458ED6AE}" srcOrd="0" destOrd="0" presId="urn:microsoft.com/office/officeart/2005/8/layout/chevron2"/>
    <dgm:cxn modelId="{D51D2F7F-2699-45CF-A04A-F7C56A66E35C}" type="presParOf" srcId="{10AE5B4C-ADDC-433C-8C30-DDAB8644812B}" destId="{A388FBAC-3C1A-4360-AF77-94421A155FC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7AFD436-419C-4106-93D8-4C2EC8275C2A}" type="doc">
      <dgm:prSet loTypeId="urn:microsoft.com/office/officeart/2005/8/layout/default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4D753CD-3C3A-418A-822E-0466983E090B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Подведение итогов</a:t>
          </a:r>
          <a:endParaRPr lang="ru-RU" sz="2400" dirty="0">
            <a:solidFill>
              <a:schemeClr val="accent5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47FA637-6E18-4E6C-8A0C-B76CC10160F1}" type="parTrans" cxnId="{9D99C7AF-F980-462C-9E72-6976AC615E99}">
      <dgm:prSet/>
      <dgm:spPr/>
      <dgm:t>
        <a:bodyPr/>
        <a:lstStyle/>
        <a:p>
          <a:endParaRPr lang="ru-RU"/>
        </a:p>
      </dgm:t>
    </dgm:pt>
    <dgm:pt modelId="{8587B572-8C73-41DE-AB94-68B1FFCB1F48}" type="sibTrans" cxnId="{9D99C7AF-F980-462C-9E72-6976AC615E99}">
      <dgm:prSet/>
      <dgm:spPr/>
      <dgm:t>
        <a:bodyPr/>
        <a:lstStyle/>
        <a:p>
          <a:endParaRPr lang="ru-RU"/>
        </a:p>
      </dgm:t>
    </dgm:pt>
    <dgm:pt modelId="{F549B58D-112F-447D-B6E4-B6801AB1FCF8}">
      <dgm:prSet phldrT="[Текст]"/>
      <dgm:spPr/>
      <dgm:t>
        <a:bodyPr/>
        <a:lstStyle/>
        <a:p>
          <a:r>
            <a:rPr lang="ru-RU" dirty="0" smtClean="0">
              <a:solidFill>
                <a:schemeClr val="bg2">
                  <a:lumMod val="75000"/>
                </a:schemeClr>
              </a:solidFill>
            </a:rPr>
            <a:t>Применима ли фраза «Краткость – сестра таланта» к творчеству великого писателя?</a:t>
          </a:r>
          <a:endParaRPr lang="ru-RU" dirty="0">
            <a:solidFill>
              <a:schemeClr val="bg2">
                <a:lumMod val="75000"/>
              </a:schemeClr>
            </a:solidFill>
          </a:endParaRPr>
        </a:p>
      </dgm:t>
    </dgm:pt>
    <dgm:pt modelId="{99F84639-88AB-4678-AB63-14264CF36BE5}" type="parTrans" cxnId="{0FED797E-A59B-4098-816C-CB3F4038CE48}">
      <dgm:prSet/>
      <dgm:spPr/>
      <dgm:t>
        <a:bodyPr/>
        <a:lstStyle/>
        <a:p>
          <a:endParaRPr lang="ru-RU"/>
        </a:p>
      </dgm:t>
    </dgm:pt>
    <dgm:pt modelId="{1CD68065-CA26-445A-9B95-429D5C4A889F}" type="sibTrans" cxnId="{0FED797E-A59B-4098-816C-CB3F4038CE48}">
      <dgm:prSet/>
      <dgm:spPr/>
      <dgm:t>
        <a:bodyPr/>
        <a:lstStyle/>
        <a:p>
          <a:endParaRPr lang="ru-RU"/>
        </a:p>
      </dgm:t>
    </dgm:pt>
    <dgm:pt modelId="{8371CFCE-1527-4604-95BD-39CAC5A92B23}">
      <dgm:prSet phldrT="[Текст]"/>
      <dgm:spPr/>
      <dgm:t>
        <a:bodyPr/>
        <a:lstStyle/>
        <a:p>
          <a:r>
            <a:rPr lang="ru-RU" dirty="0" smtClean="0">
              <a:solidFill>
                <a:schemeClr val="bg2">
                  <a:lumMod val="75000"/>
                </a:schemeClr>
              </a:solidFill>
            </a:rPr>
            <a:t>Почему рассказы А.П. Чехова актуальны и популярны во все времена? </a:t>
          </a:r>
          <a:endParaRPr lang="ru-RU" dirty="0">
            <a:solidFill>
              <a:schemeClr val="bg2">
                <a:lumMod val="75000"/>
              </a:schemeClr>
            </a:solidFill>
          </a:endParaRPr>
        </a:p>
      </dgm:t>
    </dgm:pt>
    <dgm:pt modelId="{ED752364-F24E-4ADE-8D5F-1ACB8C93096E}" type="parTrans" cxnId="{C8E7CEA2-CA60-4F1F-9F42-28A829232DAA}">
      <dgm:prSet/>
      <dgm:spPr/>
      <dgm:t>
        <a:bodyPr/>
        <a:lstStyle/>
        <a:p>
          <a:endParaRPr lang="ru-RU"/>
        </a:p>
      </dgm:t>
    </dgm:pt>
    <dgm:pt modelId="{82EDA746-C49F-4839-A453-5F430D226DDA}" type="sibTrans" cxnId="{C8E7CEA2-CA60-4F1F-9F42-28A829232DAA}">
      <dgm:prSet/>
      <dgm:spPr/>
      <dgm:t>
        <a:bodyPr/>
        <a:lstStyle/>
        <a:p>
          <a:endParaRPr lang="ru-RU"/>
        </a:p>
      </dgm:t>
    </dgm:pt>
    <dgm:pt modelId="{73A35462-FD4F-4108-B88D-01AEA3DE5946}">
      <dgm:prSet phldrT="[Текст]"/>
      <dgm:spPr/>
      <dgm:t>
        <a:bodyPr/>
        <a:lstStyle/>
        <a:p>
          <a:r>
            <a:rPr lang="ru-RU" dirty="0" smtClean="0">
              <a:solidFill>
                <a:schemeClr val="bg2">
                  <a:lumMod val="75000"/>
                </a:schemeClr>
              </a:solidFill>
            </a:rPr>
            <a:t>Можно ли назвать А.П. Чехова мастером «коротких рассказов» и «художником жизни»?</a:t>
          </a:r>
          <a:endParaRPr lang="ru-RU" dirty="0">
            <a:solidFill>
              <a:schemeClr val="bg2">
                <a:lumMod val="75000"/>
              </a:schemeClr>
            </a:solidFill>
          </a:endParaRPr>
        </a:p>
      </dgm:t>
    </dgm:pt>
    <dgm:pt modelId="{54845782-27FD-4845-ACDC-0F0A7C9D90A7}" type="parTrans" cxnId="{82AF6148-DB4F-4E4A-8A7B-907DC1F061A9}">
      <dgm:prSet/>
      <dgm:spPr/>
      <dgm:t>
        <a:bodyPr/>
        <a:lstStyle/>
        <a:p>
          <a:endParaRPr lang="ru-RU"/>
        </a:p>
      </dgm:t>
    </dgm:pt>
    <dgm:pt modelId="{AACB40D0-25B3-4608-95C0-4332A27C438E}" type="sibTrans" cxnId="{82AF6148-DB4F-4E4A-8A7B-907DC1F061A9}">
      <dgm:prSet/>
      <dgm:spPr/>
      <dgm:t>
        <a:bodyPr/>
        <a:lstStyle/>
        <a:p>
          <a:endParaRPr lang="ru-RU"/>
        </a:p>
      </dgm:t>
    </dgm:pt>
    <dgm:pt modelId="{110FF892-69CF-4000-87F4-1DADA5F7B900}">
      <dgm:prSet phldrT="[Текст]"/>
      <dgm:spPr/>
      <dgm:t>
        <a:bodyPr/>
        <a:lstStyle/>
        <a:p>
          <a:r>
            <a:rPr lang="ru-RU" dirty="0" smtClean="0">
              <a:solidFill>
                <a:schemeClr val="bg2">
                  <a:lumMod val="75000"/>
                </a:schemeClr>
              </a:solidFill>
            </a:rPr>
            <a:t>Что нового вы узнали на уроке?</a:t>
          </a:r>
          <a:endParaRPr lang="ru-RU" dirty="0">
            <a:solidFill>
              <a:schemeClr val="bg2">
                <a:lumMod val="75000"/>
              </a:schemeClr>
            </a:solidFill>
          </a:endParaRPr>
        </a:p>
      </dgm:t>
    </dgm:pt>
    <dgm:pt modelId="{A81D5070-0F45-4EB3-9EF1-5D3B860E0529}" type="parTrans" cxnId="{4112B6F8-0889-4D6A-B7A5-55479A3BEFC2}">
      <dgm:prSet/>
      <dgm:spPr/>
      <dgm:t>
        <a:bodyPr/>
        <a:lstStyle/>
        <a:p>
          <a:endParaRPr lang="ru-RU"/>
        </a:p>
      </dgm:t>
    </dgm:pt>
    <dgm:pt modelId="{F3B49CFD-A0CA-4BA7-B15E-419D37C2AE9F}" type="sibTrans" cxnId="{4112B6F8-0889-4D6A-B7A5-55479A3BEFC2}">
      <dgm:prSet/>
      <dgm:spPr/>
      <dgm:t>
        <a:bodyPr/>
        <a:lstStyle/>
        <a:p>
          <a:endParaRPr lang="ru-RU"/>
        </a:p>
      </dgm:t>
    </dgm:pt>
    <dgm:pt modelId="{48329492-E9B6-4142-BCD2-3EAAAC3DBD80}" type="pres">
      <dgm:prSet presAssocID="{17AFD436-419C-4106-93D8-4C2EC8275C2A}" presName="diagram" presStyleCnt="0">
        <dgm:presLayoutVars>
          <dgm:dir/>
          <dgm:resizeHandles val="exact"/>
        </dgm:presLayoutVars>
      </dgm:prSet>
      <dgm:spPr/>
    </dgm:pt>
    <dgm:pt modelId="{4A25B704-F9D0-43D5-992B-4F2C9B08AEA5}" type="pres">
      <dgm:prSet presAssocID="{34D753CD-3C3A-418A-822E-0466983E090B}" presName="node" presStyleLbl="node1" presStyleIdx="0" presStyleCnt="5" custScaleX="108614" custLinFactNeighborX="46201" custLinFactNeighborY="39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965F19-21A8-43B8-A8C4-7B3C19B59E3C}" type="pres">
      <dgm:prSet presAssocID="{8587B572-8C73-41DE-AB94-68B1FFCB1F48}" presName="sibTrans" presStyleCnt="0"/>
      <dgm:spPr/>
    </dgm:pt>
    <dgm:pt modelId="{A357D4C6-99EC-4CED-B58D-2DCF2CB98BF1}" type="pres">
      <dgm:prSet presAssocID="{F549B58D-112F-447D-B6E4-B6801AB1FCF8}" presName="node" presStyleLbl="node1" presStyleIdx="1" presStyleCnt="5" custLinFactX="-24803" custLinFactY="100000" custLinFactNeighborX="-100000" custLinFactNeighborY="1341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09A061-3FEA-4B31-B8C3-95CF23A9FCDE}" type="pres">
      <dgm:prSet presAssocID="{1CD68065-CA26-445A-9B95-429D5C4A889F}" presName="sibTrans" presStyleCnt="0"/>
      <dgm:spPr/>
    </dgm:pt>
    <dgm:pt modelId="{16391453-7972-4247-8672-69202A032A55}" type="pres">
      <dgm:prSet presAssocID="{8371CFCE-1527-4604-95BD-39CAC5A92B23}" presName="node" presStyleLbl="node1" presStyleIdx="2" presStyleCnt="5" custLinFactNeighborX="-10496" custLinFactNeighborY="23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4A307-1A9C-4BA2-A7FD-7E4F1BB3C013}" type="pres">
      <dgm:prSet presAssocID="{82EDA746-C49F-4839-A453-5F430D226DDA}" presName="sibTrans" presStyleCnt="0"/>
      <dgm:spPr/>
    </dgm:pt>
    <dgm:pt modelId="{374F9BE2-2EE0-42B5-8971-74CCD567B977}" type="pres">
      <dgm:prSet presAssocID="{73A35462-FD4F-4108-B88D-01AEA3DE5946}" presName="node" presStyleLbl="node1" presStyleIdx="3" presStyleCnt="5" custLinFactNeighborX="3335" custLinFactNeighborY="23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D5FE3C-D380-4C06-A87F-CEB175A584E1}" type="pres">
      <dgm:prSet presAssocID="{AACB40D0-25B3-4608-95C0-4332A27C438E}" presName="sibTrans" presStyleCnt="0"/>
      <dgm:spPr/>
    </dgm:pt>
    <dgm:pt modelId="{DCB7AC52-A12A-4ACA-8439-09BA29E4B3D9}" type="pres">
      <dgm:prSet presAssocID="{110FF892-69CF-4000-87F4-1DADA5F7B900}" presName="node" presStyleLbl="node1" presStyleIdx="4" presStyleCnt="5" custLinFactNeighborX="58335" custLinFactNeighborY="-31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E7CEA2-CA60-4F1F-9F42-28A829232DAA}" srcId="{17AFD436-419C-4106-93D8-4C2EC8275C2A}" destId="{8371CFCE-1527-4604-95BD-39CAC5A92B23}" srcOrd="2" destOrd="0" parTransId="{ED752364-F24E-4ADE-8D5F-1ACB8C93096E}" sibTransId="{82EDA746-C49F-4839-A453-5F430D226DDA}"/>
    <dgm:cxn modelId="{AF159FB1-BD88-4ACF-B0E1-5D73AAD64698}" type="presOf" srcId="{110FF892-69CF-4000-87F4-1DADA5F7B900}" destId="{DCB7AC52-A12A-4ACA-8439-09BA29E4B3D9}" srcOrd="0" destOrd="0" presId="urn:microsoft.com/office/officeart/2005/8/layout/default"/>
    <dgm:cxn modelId="{C8E97434-581A-460C-969D-64062EBD8D39}" type="presOf" srcId="{F549B58D-112F-447D-B6E4-B6801AB1FCF8}" destId="{A357D4C6-99EC-4CED-B58D-2DCF2CB98BF1}" srcOrd="0" destOrd="0" presId="urn:microsoft.com/office/officeart/2005/8/layout/default"/>
    <dgm:cxn modelId="{0FED797E-A59B-4098-816C-CB3F4038CE48}" srcId="{17AFD436-419C-4106-93D8-4C2EC8275C2A}" destId="{F549B58D-112F-447D-B6E4-B6801AB1FCF8}" srcOrd="1" destOrd="0" parTransId="{99F84639-88AB-4678-AB63-14264CF36BE5}" sibTransId="{1CD68065-CA26-445A-9B95-429D5C4A889F}"/>
    <dgm:cxn modelId="{39773590-8E21-4853-A848-568D572CBB11}" type="presOf" srcId="{17AFD436-419C-4106-93D8-4C2EC8275C2A}" destId="{48329492-E9B6-4142-BCD2-3EAAAC3DBD80}" srcOrd="0" destOrd="0" presId="urn:microsoft.com/office/officeart/2005/8/layout/default"/>
    <dgm:cxn modelId="{9D99C7AF-F980-462C-9E72-6976AC615E99}" srcId="{17AFD436-419C-4106-93D8-4C2EC8275C2A}" destId="{34D753CD-3C3A-418A-822E-0466983E090B}" srcOrd="0" destOrd="0" parTransId="{A47FA637-6E18-4E6C-8A0C-B76CC10160F1}" sibTransId="{8587B572-8C73-41DE-AB94-68B1FFCB1F48}"/>
    <dgm:cxn modelId="{1A23ACA3-1EF8-4847-BF3E-B1DFEA93310C}" type="presOf" srcId="{73A35462-FD4F-4108-B88D-01AEA3DE5946}" destId="{374F9BE2-2EE0-42B5-8971-74CCD567B977}" srcOrd="0" destOrd="0" presId="urn:microsoft.com/office/officeart/2005/8/layout/default"/>
    <dgm:cxn modelId="{B67368F4-858E-4755-885B-A46AD6DCB706}" type="presOf" srcId="{8371CFCE-1527-4604-95BD-39CAC5A92B23}" destId="{16391453-7972-4247-8672-69202A032A55}" srcOrd="0" destOrd="0" presId="urn:microsoft.com/office/officeart/2005/8/layout/default"/>
    <dgm:cxn modelId="{DA35891F-6906-4750-82AA-974CB3BD33B3}" type="presOf" srcId="{34D753CD-3C3A-418A-822E-0466983E090B}" destId="{4A25B704-F9D0-43D5-992B-4F2C9B08AEA5}" srcOrd="0" destOrd="0" presId="urn:microsoft.com/office/officeart/2005/8/layout/default"/>
    <dgm:cxn modelId="{4112B6F8-0889-4D6A-B7A5-55479A3BEFC2}" srcId="{17AFD436-419C-4106-93D8-4C2EC8275C2A}" destId="{110FF892-69CF-4000-87F4-1DADA5F7B900}" srcOrd="4" destOrd="0" parTransId="{A81D5070-0F45-4EB3-9EF1-5D3B860E0529}" sibTransId="{F3B49CFD-A0CA-4BA7-B15E-419D37C2AE9F}"/>
    <dgm:cxn modelId="{82AF6148-DB4F-4E4A-8A7B-907DC1F061A9}" srcId="{17AFD436-419C-4106-93D8-4C2EC8275C2A}" destId="{73A35462-FD4F-4108-B88D-01AEA3DE5946}" srcOrd="3" destOrd="0" parTransId="{54845782-27FD-4845-ACDC-0F0A7C9D90A7}" sibTransId="{AACB40D0-25B3-4608-95C0-4332A27C438E}"/>
    <dgm:cxn modelId="{4AD34657-7299-4AD9-AF56-27E187EF7C9E}" type="presParOf" srcId="{48329492-E9B6-4142-BCD2-3EAAAC3DBD80}" destId="{4A25B704-F9D0-43D5-992B-4F2C9B08AEA5}" srcOrd="0" destOrd="0" presId="urn:microsoft.com/office/officeart/2005/8/layout/default"/>
    <dgm:cxn modelId="{B6FDB032-E921-4EA1-9BDB-FEE2EB0322B5}" type="presParOf" srcId="{48329492-E9B6-4142-BCD2-3EAAAC3DBD80}" destId="{AF965F19-21A8-43B8-A8C4-7B3C19B59E3C}" srcOrd="1" destOrd="0" presId="urn:microsoft.com/office/officeart/2005/8/layout/default"/>
    <dgm:cxn modelId="{6496C662-971E-488E-AA79-ACBE7B0D00C9}" type="presParOf" srcId="{48329492-E9B6-4142-BCD2-3EAAAC3DBD80}" destId="{A357D4C6-99EC-4CED-B58D-2DCF2CB98BF1}" srcOrd="2" destOrd="0" presId="urn:microsoft.com/office/officeart/2005/8/layout/default"/>
    <dgm:cxn modelId="{BBF889E4-D5D0-4BE9-BD51-A7E82562BDFD}" type="presParOf" srcId="{48329492-E9B6-4142-BCD2-3EAAAC3DBD80}" destId="{CA09A061-3FEA-4B31-B8C3-95CF23A9FCDE}" srcOrd="3" destOrd="0" presId="urn:microsoft.com/office/officeart/2005/8/layout/default"/>
    <dgm:cxn modelId="{65DAFFF5-9A64-498B-81EC-ADAE41B24D9B}" type="presParOf" srcId="{48329492-E9B6-4142-BCD2-3EAAAC3DBD80}" destId="{16391453-7972-4247-8672-69202A032A55}" srcOrd="4" destOrd="0" presId="urn:microsoft.com/office/officeart/2005/8/layout/default"/>
    <dgm:cxn modelId="{C05DC364-15BD-4A5A-ABB1-12E0EFD20C3F}" type="presParOf" srcId="{48329492-E9B6-4142-BCD2-3EAAAC3DBD80}" destId="{88B4A307-1A9C-4BA2-A7FD-7E4F1BB3C013}" srcOrd="5" destOrd="0" presId="urn:microsoft.com/office/officeart/2005/8/layout/default"/>
    <dgm:cxn modelId="{72AD2F54-F07B-42D0-A722-11282289E944}" type="presParOf" srcId="{48329492-E9B6-4142-BCD2-3EAAAC3DBD80}" destId="{374F9BE2-2EE0-42B5-8971-74CCD567B977}" srcOrd="6" destOrd="0" presId="urn:microsoft.com/office/officeart/2005/8/layout/default"/>
    <dgm:cxn modelId="{66FF1172-4F13-468C-BD78-919DCB027474}" type="presParOf" srcId="{48329492-E9B6-4142-BCD2-3EAAAC3DBD80}" destId="{4CD5FE3C-D380-4C06-A87F-CEB175A584E1}" srcOrd="7" destOrd="0" presId="urn:microsoft.com/office/officeart/2005/8/layout/default"/>
    <dgm:cxn modelId="{037A814E-AA61-4E18-9758-CB391789469F}" type="presParOf" srcId="{48329492-E9B6-4142-BCD2-3EAAAC3DBD80}" destId="{DCB7AC52-A12A-4ACA-8439-09BA29E4B3D9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507136-AF18-476C-AB7A-1DA278766593}">
      <dsp:nvSpPr>
        <dsp:cNvPr id="0" name=""/>
        <dsp:cNvSpPr/>
      </dsp:nvSpPr>
      <dsp:spPr>
        <a:xfrm rot="5400000">
          <a:off x="-162874" y="163689"/>
          <a:ext cx="1085830" cy="760081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baseline="0" dirty="0" smtClean="0"/>
            <a:t>1</a:t>
          </a:r>
          <a:endParaRPr lang="ru-RU" sz="2200" b="1" kern="1200" baseline="0" dirty="0"/>
        </a:p>
      </dsp:txBody>
      <dsp:txXfrm rot="5400000">
        <a:off x="-162874" y="163689"/>
        <a:ext cx="1085830" cy="760081"/>
      </dsp:txXfrm>
    </dsp:sp>
    <dsp:sp modelId="{A76DB998-F368-4978-A1FF-1D664CC06950}">
      <dsp:nvSpPr>
        <dsp:cNvPr id="0" name=""/>
        <dsp:cNvSpPr/>
      </dsp:nvSpPr>
      <dsp:spPr>
        <a:xfrm rot="5400000">
          <a:off x="4141945" y="-3381049"/>
          <a:ext cx="705789" cy="74695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А.П. Чехов написал рассказ «Хамелеон» в 1887 году.</a:t>
          </a:r>
          <a:endParaRPr lang="ru-RU" sz="2300" kern="1200" dirty="0"/>
        </a:p>
      </dsp:txBody>
      <dsp:txXfrm rot="5400000">
        <a:off x="4141945" y="-3381049"/>
        <a:ext cx="705789" cy="7469518"/>
      </dsp:txXfrm>
    </dsp:sp>
    <dsp:sp modelId="{BF9F7E57-9E53-410D-9FB1-4549080642F5}">
      <dsp:nvSpPr>
        <dsp:cNvPr id="0" name=""/>
        <dsp:cNvSpPr/>
      </dsp:nvSpPr>
      <dsp:spPr>
        <a:xfrm rot="5400000">
          <a:off x="-162874" y="1153133"/>
          <a:ext cx="1085830" cy="760081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2</a:t>
          </a:r>
          <a:endParaRPr lang="ru-RU" sz="2200" kern="1200" dirty="0"/>
        </a:p>
      </dsp:txBody>
      <dsp:txXfrm rot="5400000">
        <a:off x="-162874" y="1153133"/>
        <a:ext cx="1085830" cy="760081"/>
      </dsp:txXfrm>
    </dsp:sp>
    <dsp:sp modelId="{32440D55-9408-415A-9CB8-9B6E80D756D3}">
      <dsp:nvSpPr>
        <dsp:cNvPr id="0" name=""/>
        <dsp:cNvSpPr/>
      </dsp:nvSpPr>
      <dsp:spPr>
        <a:xfrm rot="5400000">
          <a:off x="4141945" y="-2391605"/>
          <a:ext cx="705789" cy="74695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Главный герой рассказа Очумелов был полицейским надзирателем.</a:t>
          </a:r>
          <a:endParaRPr lang="ru-RU" sz="2300" kern="1200" dirty="0"/>
        </a:p>
      </dsp:txBody>
      <dsp:txXfrm rot="5400000">
        <a:off x="4141945" y="-2391605"/>
        <a:ext cx="705789" cy="7469518"/>
      </dsp:txXfrm>
    </dsp:sp>
    <dsp:sp modelId="{2A7277A9-BD88-4760-9FEE-24B09AD2090E}">
      <dsp:nvSpPr>
        <dsp:cNvPr id="0" name=""/>
        <dsp:cNvSpPr/>
      </dsp:nvSpPr>
      <dsp:spPr>
        <a:xfrm rot="5400000">
          <a:off x="-162874" y="2142578"/>
          <a:ext cx="1085830" cy="760081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3</a:t>
          </a:r>
          <a:endParaRPr lang="ru-RU" sz="2200" kern="1200" dirty="0"/>
        </a:p>
      </dsp:txBody>
      <dsp:txXfrm rot="5400000">
        <a:off x="-162874" y="2142578"/>
        <a:ext cx="1085830" cy="760081"/>
      </dsp:txXfrm>
    </dsp:sp>
    <dsp:sp modelId="{52F26810-E6FA-4D0A-8C8B-8C59CBA9CA03}">
      <dsp:nvSpPr>
        <dsp:cNvPr id="0" name=""/>
        <dsp:cNvSpPr/>
      </dsp:nvSpPr>
      <dsp:spPr>
        <a:xfrm rot="5400000">
          <a:off x="4141945" y="-1402160"/>
          <a:ext cx="705789" cy="74695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smtClean="0"/>
            <a:t>События рассказа происходят на базарной площади.</a:t>
          </a:r>
          <a:endParaRPr lang="ru-RU" sz="2300" kern="1200"/>
        </a:p>
      </dsp:txBody>
      <dsp:txXfrm rot="5400000">
        <a:off x="4141945" y="-1402160"/>
        <a:ext cx="705789" cy="7469518"/>
      </dsp:txXfrm>
    </dsp:sp>
    <dsp:sp modelId="{267AF832-54DC-4348-A6BB-3DF0DB0B5537}">
      <dsp:nvSpPr>
        <dsp:cNvPr id="0" name=""/>
        <dsp:cNvSpPr/>
      </dsp:nvSpPr>
      <dsp:spPr>
        <a:xfrm rot="5400000">
          <a:off x="-162874" y="3132022"/>
          <a:ext cx="1085830" cy="760081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4</a:t>
          </a:r>
          <a:r>
            <a:rPr lang="ru-RU" sz="2200" b="1" kern="1200" baseline="0" dirty="0" smtClean="0"/>
            <a:t> </a:t>
          </a:r>
          <a:endParaRPr lang="ru-RU" sz="2200" kern="1200" dirty="0"/>
        </a:p>
      </dsp:txBody>
      <dsp:txXfrm rot="5400000">
        <a:off x="-162874" y="3132022"/>
        <a:ext cx="1085830" cy="760081"/>
      </dsp:txXfrm>
    </dsp:sp>
    <dsp:sp modelId="{F200C494-D940-48FA-886B-66178FCE2CD2}">
      <dsp:nvSpPr>
        <dsp:cNvPr id="0" name=""/>
        <dsp:cNvSpPr/>
      </dsp:nvSpPr>
      <dsp:spPr>
        <a:xfrm rot="5400000">
          <a:off x="4141945" y="-412716"/>
          <a:ext cx="705789" cy="74695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smtClean="0"/>
            <a:t>Собака укусила городового.</a:t>
          </a:r>
          <a:endParaRPr lang="ru-RU" sz="2300" kern="1200"/>
        </a:p>
      </dsp:txBody>
      <dsp:txXfrm rot="5400000">
        <a:off x="4141945" y="-412716"/>
        <a:ext cx="705789" cy="7469518"/>
      </dsp:txXfrm>
    </dsp:sp>
    <dsp:sp modelId="{CDE12753-65C6-43F9-8DD1-39AC44B4E027}">
      <dsp:nvSpPr>
        <dsp:cNvPr id="0" name=""/>
        <dsp:cNvSpPr/>
      </dsp:nvSpPr>
      <dsp:spPr>
        <a:xfrm rot="5400000">
          <a:off x="-162874" y="4121467"/>
          <a:ext cx="1085830" cy="760081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5</a:t>
          </a:r>
          <a:endParaRPr lang="ru-RU" sz="2200" kern="1200" dirty="0"/>
        </a:p>
      </dsp:txBody>
      <dsp:txXfrm rot="5400000">
        <a:off x="-162874" y="4121467"/>
        <a:ext cx="1085830" cy="760081"/>
      </dsp:txXfrm>
    </dsp:sp>
    <dsp:sp modelId="{B8143980-ADD0-49A0-B45A-08574B110CD7}">
      <dsp:nvSpPr>
        <dsp:cNvPr id="0" name=""/>
        <dsp:cNvSpPr/>
      </dsp:nvSpPr>
      <dsp:spPr>
        <a:xfrm rot="5400000">
          <a:off x="4141945" y="576727"/>
          <a:ext cx="705789" cy="74695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smtClean="0"/>
            <a:t>Фамилия городового – Хрюкин.</a:t>
          </a:r>
          <a:endParaRPr lang="ru-RU" sz="2300" kern="1200"/>
        </a:p>
      </dsp:txBody>
      <dsp:txXfrm rot="5400000">
        <a:off x="4141945" y="576727"/>
        <a:ext cx="705789" cy="7469518"/>
      </dsp:txXfrm>
    </dsp:sp>
    <dsp:sp modelId="{F598B1EA-BD50-4886-9894-0851458ED6AE}">
      <dsp:nvSpPr>
        <dsp:cNvPr id="0" name=""/>
        <dsp:cNvSpPr/>
      </dsp:nvSpPr>
      <dsp:spPr>
        <a:xfrm rot="5400000">
          <a:off x="-162874" y="5110911"/>
          <a:ext cx="1085830" cy="760081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6</a:t>
          </a:r>
          <a:endParaRPr lang="ru-RU" sz="2200" kern="1200" dirty="0"/>
        </a:p>
      </dsp:txBody>
      <dsp:txXfrm rot="5400000">
        <a:off x="-162874" y="5110911"/>
        <a:ext cx="1085830" cy="760081"/>
      </dsp:txXfrm>
    </dsp:sp>
    <dsp:sp modelId="{A388FBAC-3C1A-4360-AF77-94421A155FC0}">
      <dsp:nvSpPr>
        <dsp:cNvPr id="0" name=""/>
        <dsp:cNvSpPr/>
      </dsp:nvSpPr>
      <dsp:spPr>
        <a:xfrm rot="5400000">
          <a:off x="4141945" y="1566172"/>
          <a:ext cx="705789" cy="74695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smtClean="0"/>
            <a:t>У городового в решете, которое он держал в руках, была малина.</a:t>
          </a:r>
          <a:endParaRPr lang="ru-RU" sz="2300" kern="1200"/>
        </a:p>
      </dsp:txBody>
      <dsp:txXfrm rot="5400000">
        <a:off x="4141945" y="1566172"/>
        <a:ext cx="705789" cy="746951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507136-AF18-476C-AB7A-1DA278766593}">
      <dsp:nvSpPr>
        <dsp:cNvPr id="0" name=""/>
        <dsp:cNvSpPr/>
      </dsp:nvSpPr>
      <dsp:spPr>
        <a:xfrm rot="5400000">
          <a:off x="-162874" y="163689"/>
          <a:ext cx="1085830" cy="760081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baseline="0" dirty="0" smtClean="0"/>
            <a:t>7</a:t>
          </a:r>
          <a:endParaRPr lang="ru-RU" sz="2200" b="1" kern="1200" baseline="0" dirty="0"/>
        </a:p>
      </dsp:txBody>
      <dsp:txXfrm rot="5400000">
        <a:off x="-162874" y="163689"/>
        <a:ext cx="1085830" cy="760081"/>
      </dsp:txXfrm>
    </dsp:sp>
    <dsp:sp modelId="{A76DB998-F368-4978-A1FF-1D664CC06950}">
      <dsp:nvSpPr>
        <dsp:cNvPr id="0" name=""/>
        <dsp:cNvSpPr/>
      </dsp:nvSpPr>
      <dsp:spPr>
        <a:xfrm rot="5400000">
          <a:off x="4141945" y="-3381049"/>
          <a:ext cx="705789" cy="74695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Собака укусила потерпевшего за палец.</a:t>
          </a:r>
          <a:endParaRPr lang="ru-RU" sz="2300" kern="1200" dirty="0"/>
        </a:p>
      </dsp:txBody>
      <dsp:txXfrm rot="5400000">
        <a:off x="4141945" y="-3381049"/>
        <a:ext cx="705789" cy="7469518"/>
      </dsp:txXfrm>
    </dsp:sp>
    <dsp:sp modelId="{BF9F7E57-9E53-410D-9FB1-4549080642F5}">
      <dsp:nvSpPr>
        <dsp:cNvPr id="0" name=""/>
        <dsp:cNvSpPr/>
      </dsp:nvSpPr>
      <dsp:spPr>
        <a:xfrm rot="5400000">
          <a:off x="-162874" y="1153133"/>
          <a:ext cx="1085830" cy="760081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8</a:t>
          </a:r>
          <a:endParaRPr lang="ru-RU" sz="2200" kern="1200" dirty="0"/>
        </a:p>
      </dsp:txBody>
      <dsp:txXfrm rot="5400000">
        <a:off x="-162874" y="1153133"/>
        <a:ext cx="1085830" cy="760081"/>
      </dsp:txXfrm>
    </dsp:sp>
    <dsp:sp modelId="{32440D55-9408-415A-9CB8-9B6E80D756D3}">
      <dsp:nvSpPr>
        <dsp:cNvPr id="0" name=""/>
        <dsp:cNvSpPr/>
      </dsp:nvSpPr>
      <dsp:spPr>
        <a:xfrm rot="5400000">
          <a:off x="4141945" y="-2391605"/>
          <a:ext cx="705789" cy="74695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Очумелов то снимал, то надевал пальто.</a:t>
          </a:r>
          <a:endParaRPr lang="ru-RU" sz="2300" kern="1200" dirty="0"/>
        </a:p>
      </dsp:txBody>
      <dsp:txXfrm rot="5400000">
        <a:off x="4141945" y="-2391605"/>
        <a:ext cx="705789" cy="7469518"/>
      </dsp:txXfrm>
    </dsp:sp>
    <dsp:sp modelId="{2A7277A9-BD88-4760-9FEE-24B09AD2090E}">
      <dsp:nvSpPr>
        <dsp:cNvPr id="0" name=""/>
        <dsp:cNvSpPr/>
      </dsp:nvSpPr>
      <dsp:spPr>
        <a:xfrm rot="5400000">
          <a:off x="-162874" y="2142578"/>
          <a:ext cx="1085830" cy="760081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9</a:t>
          </a:r>
          <a:endParaRPr lang="ru-RU" sz="2200" kern="1200" dirty="0"/>
        </a:p>
      </dsp:txBody>
      <dsp:txXfrm rot="5400000">
        <a:off x="-162874" y="2142578"/>
        <a:ext cx="1085830" cy="760081"/>
      </dsp:txXfrm>
    </dsp:sp>
    <dsp:sp modelId="{52F26810-E6FA-4D0A-8C8B-8C59CBA9CA03}">
      <dsp:nvSpPr>
        <dsp:cNvPr id="0" name=""/>
        <dsp:cNvSpPr/>
      </dsp:nvSpPr>
      <dsp:spPr>
        <a:xfrm rot="5400000">
          <a:off x="4141945" y="-1402160"/>
          <a:ext cx="705789" cy="74695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Прохор, опознавший собаку, был сторожем.</a:t>
          </a:r>
          <a:endParaRPr lang="ru-RU" sz="2300" kern="1200" dirty="0"/>
        </a:p>
      </dsp:txBody>
      <dsp:txXfrm rot="5400000">
        <a:off x="4141945" y="-1402160"/>
        <a:ext cx="705789" cy="7469518"/>
      </dsp:txXfrm>
    </dsp:sp>
    <dsp:sp modelId="{267AF832-54DC-4348-A6BB-3DF0DB0B5537}">
      <dsp:nvSpPr>
        <dsp:cNvPr id="0" name=""/>
        <dsp:cNvSpPr/>
      </dsp:nvSpPr>
      <dsp:spPr>
        <a:xfrm rot="5400000">
          <a:off x="-162874" y="3132022"/>
          <a:ext cx="1085830" cy="760081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baseline="0" dirty="0" smtClean="0"/>
            <a:t>10 </a:t>
          </a:r>
          <a:endParaRPr lang="ru-RU" sz="2200" kern="1200" dirty="0"/>
        </a:p>
      </dsp:txBody>
      <dsp:txXfrm rot="5400000">
        <a:off x="-162874" y="3132022"/>
        <a:ext cx="1085830" cy="760081"/>
      </dsp:txXfrm>
    </dsp:sp>
    <dsp:sp modelId="{F200C494-D940-48FA-886B-66178FCE2CD2}">
      <dsp:nvSpPr>
        <dsp:cNvPr id="0" name=""/>
        <dsp:cNvSpPr/>
      </dsp:nvSpPr>
      <dsp:spPr>
        <a:xfrm rot="5400000">
          <a:off x="4141945" y="-412716"/>
          <a:ext cx="705789" cy="74695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После долгих колебаний Очумелов встал на сторону собаки.</a:t>
          </a:r>
          <a:endParaRPr lang="ru-RU" sz="2300" kern="1200" dirty="0"/>
        </a:p>
      </dsp:txBody>
      <dsp:txXfrm rot="5400000">
        <a:off x="4141945" y="-412716"/>
        <a:ext cx="705789" cy="7469518"/>
      </dsp:txXfrm>
    </dsp:sp>
    <dsp:sp modelId="{CDE12753-65C6-43F9-8DD1-39AC44B4E027}">
      <dsp:nvSpPr>
        <dsp:cNvPr id="0" name=""/>
        <dsp:cNvSpPr/>
      </dsp:nvSpPr>
      <dsp:spPr>
        <a:xfrm rot="5400000">
          <a:off x="-162874" y="4121467"/>
          <a:ext cx="1085830" cy="760081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11</a:t>
          </a:r>
          <a:endParaRPr lang="ru-RU" sz="2200" kern="1200" dirty="0"/>
        </a:p>
      </dsp:txBody>
      <dsp:txXfrm rot="5400000">
        <a:off x="-162874" y="4121467"/>
        <a:ext cx="1085830" cy="760081"/>
      </dsp:txXfrm>
    </dsp:sp>
    <dsp:sp modelId="{B8143980-ADD0-49A0-B45A-08574B110CD7}">
      <dsp:nvSpPr>
        <dsp:cNvPr id="0" name=""/>
        <dsp:cNvSpPr/>
      </dsp:nvSpPr>
      <dsp:spPr>
        <a:xfrm rot="5400000">
          <a:off x="4141945" y="576727"/>
          <a:ext cx="705789" cy="74695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Собака принадлежала Прохору.</a:t>
          </a:r>
          <a:endParaRPr lang="ru-RU" sz="2300" kern="1200" dirty="0"/>
        </a:p>
      </dsp:txBody>
      <dsp:txXfrm rot="5400000">
        <a:off x="4141945" y="576727"/>
        <a:ext cx="705789" cy="7469518"/>
      </dsp:txXfrm>
    </dsp:sp>
    <dsp:sp modelId="{F598B1EA-BD50-4886-9894-0851458ED6AE}">
      <dsp:nvSpPr>
        <dsp:cNvPr id="0" name=""/>
        <dsp:cNvSpPr/>
      </dsp:nvSpPr>
      <dsp:spPr>
        <a:xfrm rot="5400000">
          <a:off x="-162874" y="5110911"/>
          <a:ext cx="1085830" cy="760081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12</a:t>
          </a:r>
          <a:endParaRPr lang="ru-RU" sz="2200" kern="1200" dirty="0"/>
        </a:p>
      </dsp:txBody>
      <dsp:txXfrm rot="5400000">
        <a:off x="-162874" y="5110911"/>
        <a:ext cx="1085830" cy="760081"/>
      </dsp:txXfrm>
    </dsp:sp>
    <dsp:sp modelId="{A388FBAC-3C1A-4360-AF77-94421A155FC0}">
      <dsp:nvSpPr>
        <dsp:cNvPr id="0" name=""/>
        <dsp:cNvSpPr/>
      </dsp:nvSpPr>
      <dsp:spPr>
        <a:xfrm rot="5400000">
          <a:off x="4141945" y="1566172"/>
          <a:ext cx="705789" cy="74695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576" tIns="14605" rIns="14605" bIns="1460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Толпа, собравшаяся на базарной площади, высмеивает Очумелова.</a:t>
          </a:r>
          <a:endParaRPr lang="ru-RU" sz="2300" kern="1200" dirty="0"/>
        </a:p>
      </dsp:txBody>
      <dsp:txXfrm rot="5400000">
        <a:off x="4141945" y="1566172"/>
        <a:ext cx="705789" cy="746951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507136-AF18-476C-AB7A-1DA278766593}">
      <dsp:nvSpPr>
        <dsp:cNvPr id="0" name=""/>
        <dsp:cNvSpPr/>
      </dsp:nvSpPr>
      <dsp:spPr>
        <a:xfrm rot="5400000">
          <a:off x="-162715" y="166476"/>
          <a:ext cx="1084769" cy="759338"/>
        </a:xfrm>
        <a:prstGeom prst="chevron">
          <a:avLst/>
        </a:prstGeom>
        <a:solidFill>
          <a:schemeClr val="tx1"/>
        </a:solidFill>
        <a:ln w="25400" cap="flat" cmpd="sng" algn="ctr">
          <a:solidFill>
            <a:srgbClr val="FFC000"/>
          </a:solidFill>
          <a:prstDash val="solid"/>
        </a:ln>
        <a:effectLst>
          <a:glow rad="101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b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baseline="0" dirty="0" smtClean="0">
              <a:solidFill>
                <a:srgbClr val="C00000"/>
              </a:solidFill>
            </a:rPr>
            <a:t>!</a:t>
          </a:r>
          <a:endParaRPr lang="ru-RU" sz="2400" b="1" kern="1200" baseline="0" dirty="0">
            <a:solidFill>
              <a:srgbClr val="C00000"/>
            </a:solidFill>
          </a:endParaRPr>
        </a:p>
      </dsp:txBody>
      <dsp:txXfrm rot="5400000">
        <a:off x="-162715" y="166476"/>
        <a:ext cx="1084769" cy="759338"/>
      </dsp:txXfrm>
    </dsp:sp>
    <dsp:sp modelId="{A76DB998-F368-4978-A1FF-1D664CC06950}">
      <dsp:nvSpPr>
        <dsp:cNvPr id="0" name=""/>
        <dsp:cNvSpPr/>
      </dsp:nvSpPr>
      <dsp:spPr>
        <a:xfrm rot="5400000">
          <a:off x="4141733" y="-3378634"/>
          <a:ext cx="705471" cy="74702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rgbClr val="C00000"/>
              </a:solidFill>
            </a:rPr>
            <a:t>А теперь викторина по рассказу А.П. Чехова «Толстый и тонкий». Ответьте, пожалуйста, на следующие вопросы:</a:t>
          </a:r>
          <a:endParaRPr lang="ru-RU" sz="1400" kern="1200" dirty="0">
            <a:solidFill>
              <a:srgbClr val="C00000"/>
            </a:solidFill>
          </a:endParaRPr>
        </a:p>
      </dsp:txBody>
      <dsp:txXfrm rot="5400000">
        <a:off x="4141733" y="-3378634"/>
        <a:ext cx="705471" cy="7470261"/>
      </dsp:txXfrm>
    </dsp:sp>
    <dsp:sp modelId="{BF9F7E57-9E53-410D-9FB1-4549080642F5}">
      <dsp:nvSpPr>
        <dsp:cNvPr id="0" name=""/>
        <dsp:cNvSpPr/>
      </dsp:nvSpPr>
      <dsp:spPr>
        <a:xfrm rot="5400000">
          <a:off x="-162715" y="1154954"/>
          <a:ext cx="1084769" cy="75933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1</a:t>
          </a:r>
          <a:endParaRPr lang="ru-RU" sz="2200" kern="1200" dirty="0"/>
        </a:p>
      </dsp:txBody>
      <dsp:txXfrm rot="5400000">
        <a:off x="-162715" y="1154954"/>
        <a:ext cx="1084769" cy="759338"/>
      </dsp:txXfrm>
    </dsp:sp>
    <dsp:sp modelId="{32440D55-9408-415A-9CB8-9B6E80D756D3}">
      <dsp:nvSpPr>
        <dsp:cNvPr id="0" name=""/>
        <dsp:cNvSpPr/>
      </dsp:nvSpPr>
      <dsp:spPr>
        <a:xfrm rot="5400000">
          <a:off x="4141919" y="-2390341"/>
          <a:ext cx="705100" cy="74702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Где встретились два приятеля?</a:t>
          </a:r>
          <a:endParaRPr lang="ru-RU" sz="2400" kern="1200" dirty="0"/>
        </a:p>
      </dsp:txBody>
      <dsp:txXfrm rot="5400000">
        <a:off x="4141919" y="-2390341"/>
        <a:ext cx="705100" cy="7470261"/>
      </dsp:txXfrm>
    </dsp:sp>
    <dsp:sp modelId="{2A7277A9-BD88-4760-9FEE-24B09AD2090E}">
      <dsp:nvSpPr>
        <dsp:cNvPr id="0" name=""/>
        <dsp:cNvSpPr/>
      </dsp:nvSpPr>
      <dsp:spPr>
        <a:xfrm rot="5400000">
          <a:off x="-162715" y="2143432"/>
          <a:ext cx="1084769" cy="75933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2</a:t>
          </a:r>
          <a:endParaRPr lang="ru-RU" sz="2200" kern="1200" dirty="0"/>
        </a:p>
      </dsp:txBody>
      <dsp:txXfrm rot="5400000">
        <a:off x="-162715" y="2143432"/>
        <a:ext cx="1084769" cy="759338"/>
      </dsp:txXfrm>
    </dsp:sp>
    <dsp:sp modelId="{52F26810-E6FA-4D0A-8C8B-8C59CBA9CA03}">
      <dsp:nvSpPr>
        <dsp:cNvPr id="0" name=""/>
        <dsp:cNvSpPr/>
      </dsp:nvSpPr>
      <dsp:spPr>
        <a:xfrm rot="5400000">
          <a:off x="4141919" y="-1401863"/>
          <a:ext cx="705100" cy="74702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Как зовут толстого?</a:t>
          </a:r>
          <a:endParaRPr lang="ru-RU" sz="2400" kern="1200" dirty="0"/>
        </a:p>
      </dsp:txBody>
      <dsp:txXfrm rot="5400000">
        <a:off x="4141919" y="-1401863"/>
        <a:ext cx="705100" cy="7470261"/>
      </dsp:txXfrm>
    </dsp:sp>
    <dsp:sp modelId="{267AF832-54DC-4348-A6BB-3DF0DB0B5537}">
      <dsp:nvSpPr>
        <dsp:cNvPr id="0" name=""/>
        <dsp:cNvSpPr/>
      </dsp:nvSpPr>
      <dsp:spPr>
        <a:xfrm rot="5400000">
          <a:off x="-162715" y="3131910"/>
          <a:ext cx="1084769" cy="75933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baseline="0" dirty="0" smtClean="0"/>
            <a:t>3 </a:t>
          </a:r>
          <a:endParaRPr lang="ru-RU" sz="2200" kern="1200" dirty="0"/>
        </a:p>
      </dsp:txBody>
      <dsp:txXfrm rot="5400000">
        <a:off x="-162715" y="3131910"/>
        <a:ext cx="1084769" cy="759338"/>
      </dsp:txXfrm>
    </dsp:sp>
    <dsp:sp modelId="{F200C494-D940-48FA-886B-66178FCE2CD2}">
      <dsp:nvSpPr>
        <dsp:cNvPr id="0" name=""/>
        <dsp:cNvSpPr/>
      </dsp:nvSpPr>
      <dsp:spPr>
        <a:xfrm rot="5400000">
          <a:off x="4141919" y="-413385"/>
          <a:ext cx="705100" cy="74702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Как зовут тонкого?</a:t>
          </a:r>
          <a:endParaRPr lang="ru-RU" sz="2400" kern="1200" dirty="0"/>
        </a:p>
      </dsp:txBody>
      <dsp:txXfrm rot="5400000">
        <a:off x="4141919" y="-413385"/>
        <a:ext cx="705100" cy="7470261"/>
      </dsp:txXfrm>
    </dsp:sp>
    <dsp:sp modelId="{CDE12753-65C6-43F9-8DD1-39AC44B4E027}">
      <dsp:nvSpPr>
        <dsp:cNvPr id="0" name=""/>
        <dsp:cNvSpPr/>
      </dsp:nvSpPr>
      <dsp:spPr>
        <a:xfrm rot="5400000">
          <a:off x="-162715" y="4120388"/>
          <a:ext cx="1084769" cy="759338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4</a:t>
          </a:r>
          <a:endParaRPr lang="ru-RU" sz="2200" kern="1200" dirty="0"/>
        </a:p>
      </dsp:txBody>
      <dsp:txXfrm rot="5400000">
        <a:off x="-162715" y="4120388"/>
        <a:ext cx="1084769" cy="759338"/>
      </dsp:txXfrm>
    </dsp:sp>
    <dsp:sp modelId="{B8143980-ADD0-49A0-B45A-08574B110CD7}">
      <dsp:nvSpPr>
        <dsp:cNvPr id="0" name=""/>
        <dsp:cNvSpPr/>
      </dsp:nvSpPr>
      <dsp:spPr>
        <a:xfrm rot="5400000">
          <a:off x="4141919" y="575093"/>
          <a:ext cx="705100" cy="74702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Кем служит тонкий?</a:t>
          </a:r>
          <a:endParaRPr lang="ru-RU" sz="2400" kern="1200" dirty="0"/>
        </a:p>
      </dsp:txBody>
      <dsp:txXfrm rot="5400000">
        <a:off x="4141919" y="575093"/>
        <a:ext cx="705100" cy="7470261"/>
      </dsp:txXfrm>
    </dsp:sp>
    <dsp:sp modelId="{F598B1EA-BD50-4886-9894-0851458ED6AE}">
      <dsp:nvSpPr>
        <dsp:cNvPr id="0" name=""/>
        <dsp:cNvSpPr/>
      </dsp:nvSpPr>
      <dsp:spPr>
        <a:xfrm rot="5400000">
          <a:off x="-162715" y="5108867"/>
          <a:ext cx="1084769" cy="75933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5</a:t>
          </a:r>
          <a:endParaRPr lang="ru-RU" sz="2200" kern="1200" dirty="0"/>
        </a:p>
      </dsp:txBody>
      <dsp:txXfrm rot="5400000">
        <a:off x="-162715" y="5108867"/>
        <a:ext cx="1084769" cy="759338"/>
      </dsp:txXfrm>
    </dsp:sp>
    <dsp:sp modelId="{A388FBAC-3C1A-4360-AF77-94421A155FC0}">
      <dsp:nvSpPr>
        <dsp:cNvPr id="0" name=""/>
        <dsp:cNvSpPr/>
      </dsp:nvSpPr>
      <dsp:spPr>
        <a:xfrm rot="5400000">
          <a:off x="4141919" y="1563571"/>
          <a:ext cx="705100" cy="74702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Кем служит толстый?</a:t>
          </a:r>
          <a:endParaRPr lang="ru-RU" sz="2400" kern="1200" dirty="0"/>
        </a:p>
      </dsp:txBody>
      <dsp:txXfrm rot="5400000">
        <a:off x="4141919" y="1563571"/>
        <a:ext cx="705100" cy="747026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F9F7E57-9E53-410D-9FB1-4549080642F5}">
      <dsp:nvSpPr>
        <dsp:cNvPr id="0" name=""/>
        <dsp:cNvSpPr/>
      </dsp:nvSpPr>
      <dsp:spPr>
        <a:xfrm rot="5400000">
          <a:off x="-194507" y="201364"/>
          <a:ext cx="1296719" cy="907703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6</a:t>
          </a:r>
          <a:endParaRPr lang="ru-RU" sz="2600" kern="1200" dirty="0"/>
        </a:p>
      </dsp:txBody>
      <dsp:txXfrm rot="5400000">
        <a:off x="-194507" y="201364"/>
        <a:ext cx="1296719" cy="907703"/>
      </dsp:txXfrm>
    </dsp:sp>
    <dsp:sp modelId="{32440D55-9408-415A-9CB8-9B6E80D756D3}">
      <dsp:nvSpPr>
        <dsp:cNvPr id="0" name=""/>
        <dsp:cNvSpPr/>
      </dsp:nvSpPr>
      <dsp:spPr>
        <a:xfrm rot="5400000">
          <a:off x="4144791" y="-3232436"/>
          <a:ext cx="847721" cy="732189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Как начинает вести себя Порфирий после того, как узнал, что его друг детства дослужился до более высокого чина?</a:t>
          </a:r>
          <a:endParaRPr lang="ru-RU" sz="2400" kern="1200" dirty="0"/>
        </a:p>
      </dsp:txBody>
      <dsp:txXfrm rot="5400000">
        <a:off x="4144791" y="-3232436"/>
        <a:ext cx="847721" cy="7321896"/>
      </dsp:txXfrm>
    </dsp:sp>
    <dsp:sp modelId="{2A7277A9-BD88-4760-9FEE-24B09AD2090E}">
      <dsp:nvSpPr>
        <dsp:cNvPr id="0" name=""/>
        <dsp:cNvSpPr/>
      </dsp:nvSpPr>
      <dsp:spPr>
        <a:xfrm rot="5400000">
          <a:off x="-194507" y="1382978"/>
          <a:ext cx="1296719" cy="907703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7</a:t>
          </a:r>
          <a:endParaRPr lang="ru-RU" sz="2600" kern="1200" dirty="0"/>
        </a:p>
      </dsp:txBody>
      <dsp:txXfrm rot="5400000">
        <a:off x="-194507" y="1382978"/>
        <a:ext cx="1296719" cy="907703"/>
      </dsp:txXfrm>
    </dsp:sp>
    <dsp:sp modelId="{52F26810-E6FA-4D0A-8C8B-8C59CBA9CA03}">
      <dsp:nvSpPr>
        <dsp:cNvPr id="0" name=""/>
        <dsp:cNvSpPr/>
      </dsp:nvSpPr>
      <dsp:spPr>
        <a:xfrm rot="5400000">
          <a:off x="4147217" y="-2051044"/>
          <a:ext cx="842867" cy="732189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Что чувствует толстый, глядя на подобострастное выражение лица старого знакомого?</a:t>
          </a:r>
          <a:endParaRPr lang="ru-RU" sz="2400" kern="1200" dirty="0"/>
        </a:p>
      </dsp:txBody>
      <dsp:txXfrm rot="5400000">
        <a:off x="4147217" y="-2051044"/>
        <a:ext cx="842867" cy="7321896"/>
      </dsp:txXfrm>
    </dsp:sp>
    <dsp:sp modelId="{267AF832-54DC-4348-A6BB-3DF0DB0B5537}">
      <dsp:nvSpPr>
        <dsp:cNvPr id="0" name=""/>
        <dsp:cNvSpPr/>
      </dsp:nvSpPr>
      <dsp:spPr>
        <a:xfrm rot="5400000">
          <a:off x="-194507" y="2564591"/>
          <a:ext cx="1296719" cy="907703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8</a:t>
          </a:r>
          <a:endParaRPr lang="ru-RU" sz="2600" kern="1200" dirty="0"/>
        </a:p>
      </dsp:txBody>
      <dsp:txXfrm rot="5400000">
        <a:off x="-194507" y="2564591"/>
        <a:ext cx="1296719" cy="907703"/>
      </dsp:txXfrm>
    </dsp:sp>
    <dsp:sp modelId="{F200C494-D940-48FA-886B-66178FCE2CD2}">
      <dsp:nvSpPr>
        <dsp:cNvPr id="0" name=""/>
        <dsp:cNvSpPr/>
      </dsp:nvSpPr>
      <dsp:spPr>
        <a:xfrm rot="5400000">
          <a:off x="4147217" y="-869430"/>
          <a:ext cx="842867" cy="732189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Сколько пальцев на прощание жмет толстый тонкому?</a:t>
          </a:r>
          <a:endParaRPr lang="ru-RU" sz="2400" kern="1200" dirty="0"/>
        </a:p>
      </dsp:txBody>
      <dsp:txXfrm rot="5400000">
        <a:off x="4147217" y="-869430"/>
        <a:ext cx="842867" cy="7321896"/>
      </dsp:txXfrm>
    </dsp:sp>
    <dsp:sp modelId="{CDE12753-65C6-43F9-8DD1-39AC44B4E027}">
      <dsp:nvSpPr>
        <dsp:cNvPr id="0" name=""/>
        <dsp:cNvSpPr/>
      </dsp:nvSpPr>
      <dsp:spPr>
        <a:xfrm rot="5400000">
          <a:off x="-194507" y="3746205"/>
          <a:ext cx="1296719" cy="907703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9</a:t>
          </a:r>
          <a:endParaRPr lang="ru-RU" sz="2600" kern="1200" dirty="0"/>
        </a:p>
      </dsp:txBody>
      <dsp:txXfrm rot="5400000">
        <a:off x="-194507" y="3746205"/>
        <a:ext cx="1296719" cy="907703"/>
      </dsp:txXfrm>
    </dsp:sp>
    <dsp:sp modelId="{B8143980-ADD0-49A0-B45A-08574B110CD7}">
      <dsp:nvSpPr>
        <dsp:cNvPr id="0" name=""/>
        <dsp:cNvSpPr/>
      </dsp:nvSpPr>
      <dsp:spPr>
        <a:xfrm rot="5400000">
          <a:off x="4147217" y="312183"/>
          <a:ext cx="842867" cy="732189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smtClean="0"/>
            <a:t>Что думает семья тонкого о его давнем знакомстве с таким важным человеком?</a:t>
          </a:r>
          <a:endParaRPr lang="ru-RU" sz="2400" kern="1200" dirty="0"/>
        </a:p>
      </dsp:txBody>
      <dsp:txXfrm rot="5400000">
        <a:off x="4147217" y="312183"/>
        <a:ext cx="842867" cy="7321896"/>
      </dsp:txXfrm>
    </dsp:sp>
    <dsp:sp modelId="{F598B1EA-BD50-4886-9894-0851458ED6AE}">
      <dsp:nvSpPr>
        <dsp:cNvPr id="0" name=""/>
        <dsp:cNvSpPr/>
      </dsp:nvSpPr>
      <dsp:spPr>
        <a:xfrm rot="5400000">
          <a:off x="-194507" y="4927819"/>
          <a:ext cx="1296719" cy="907703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10</a:t>
          </a:r>
          <a:endParaRPr lang="ru-RU" sz="2600" kern="1200" dirty="0"/>
        </a:p>
      </dsp:txBody>
      <dsp:txXfrm rot="5400000">
        <a:off x="-194507" y="4927819"/>
        <a:ext cx="1296719" cy="907703"/>
      </dsp:txXfrm>
    </dsp:sp>
    <dsp:sp modelId="{A388FBAC-3C1A-4360-AF77-94421A155FC0}">
      <dsp:nvSpPr>
        <dsp:cNvPr id="0" name=""/>
        <dsp:cNvSpPr/>
      </dsp:nvSpPr>
      <dsp:spPr>
        <a:xfrm rot="5400000">
          <a:off x="4147217" y="1493796"/>
          <a:ext cx="842867" cy="732189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Как давно были знакомы толстый и тонкий?</a:t>
          </a:r>
          <a:endParaRPr lang="ru-RU" sz="2400" kern="1200" dirty="0"/>
        </a:p>
      </dsp:txBody>
      <dsp:txXfrm rot="5400000">
        <a:off x="4147217" y="1493796"/>
        <a:ext cx="842867" cy="7321896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507136-AF18-476C-AB7A-1DA278766593}">
      <dsp:nvSpPr>
        <dsp:cNvPr id="0" name=""/>
        <dsp:cNvSpPr/>
      </dsp:nvSpPr>
      <dsp:spPr>
        <a:xfrm rot="5400000">
          <a:off x="-194698" y="197508"/>
          <a:ext cx="1297987" cy="908590"/>
        </a:xfrm>
        <a:prstGeom prst="chevron">
          <a:avLst/>
        </a:prstGeom>
        <a:solidFill>
          <a:schemeClr val="tx1"/>
        </a:solidFill>
        <a:ln w="25400" cap="flat" cmpd="sng" algn="ctr">
          <a:solidFill>
            <a:srgbClr val="FFC000"/>
          </a:solidFill>
          <a:prstDash val="solid"/>
        </a:ln>
        <a:effectLst>
          <a:glow rad="101600">
            <a:schemeClr val="accent5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b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baseline="0" dirty="0" smtClean="0">
              <a:solidFill>
                <a:srgbClr val="C00000"/>
              </a:solidFill>
            </a:rPr>
            <a:t>!</a:t>
          </a:r>
          <a:endParaRPr lang="ru-RU" sz="2400" b="1" kern="1200" baseline="0" dirty="0">
            <a:solidFill>
              <a:srgbClr val="C00000"/>
            </a:solidFill>
          </a:endParaRPr>
        </a:p>
      </dsp:txBody>
      <dsp:txXfrm rot="5400000">
        <a:off x="-194698" y="197508"/>
        <a:ext cx="1297987" cy="908590"/>
      </dsp:txXfrm>
    </dsp:sp>
    <dsp:sp modelId="{A76DB998-F368-4978-A1FF-1D664CC06950}">
      <dsp:nvSpPr>
        <dsp:cNvPr id="0" name=""/>
        <dsp:cNvSpPr/>
      </dsp:nvSpPr>
      <dsp:spPr>
        <a:xfrm rot="5400000">
          <a:off x="4147249" y="-3235848"/>
          <a:ext cx="843691" cy="7321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solidFill>
                <a:srgbClr val="C00000"/>
              </a:solidFill>
            </a:rPr>
            <a:t>И ваша задача – узнать, кто же виноват в смерти чиновника. Для этого надо ответить на следующие вопросы:</a:t>
          </a:r>
          <a:endParaRPr lang="ru-RU" sz="1400" kern="1200" dirty="0">
            <a:solidFill>
              <a:srgbClr val="C00000"/>
            </a:solidFill>
          </a:endParaRPr>
        </a:p>
      </dsp:txBody>
      <dsp:txXfrm rot="5400000">
        <a:off x="4147249" y="-3235848"/>
        <a:ext cx="843691" cy="7321009"/>
      </dsp:txXfrm>
    </dsp:sp>
    <dsp:sp modelId="{BF9F7E57-9E53-410D-9FB1-4549080642F5}">
      <dsp:nvSpPr>
        <dsp:cNvPr id="0" name=""/>
        <dsp:cNvSpPr/>
      </dsp:nvSpPr>
      <dsp:spPr>
        <a:xfrm rot="5400000">
          <a:off x="-194698" y="1380276"/>
          <a:ext cx="1297987" cy="90859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1</a:t>
          </a:r>
          <a:endParaRPr lang="ru-RU" sz="2700" kern="1200" dirty="0"/>
        </a:p>
      </dsp:txBody>
      <dsp:txXfrm rot="5400000">
        <a:off x="-194698" y="1380276"/>
        <a:ext cx="1297987" cy="908590"/>
      </dsp:txXfrm>
    </dsp:sp>
    <dsp:sp modelId="{32440D55-9408-415A-9CB8-9B6E80D756D3}">
      <dsp:nvSpPr>
        <dsp:cNvPr id="0" name=""/>
        <dsp:cNvSpPr/>
      </dsp:nvSpPr>
      <dsp:spPr>
        <a:xfrm rot="5400000">
          <a:off x="4147249" y="-2053080"/>
          <a:ext cx="843691" cy="7321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smtClean="0"/>
            <a:t>Виноват ли генерал в смерти чиновника?</a:t>
          </a:r>
          <a:endParaRPr lang="ru-RU" sz="2400" kern="1200" dirty="0"/>
        </a:p>
      </dsp:txBody>
      <dsp:txXfrm rot="5400000">
        <a:off x="4147249" y="-2053080"/>
        <a:ext cx="843691" cy="7321009"/>
      </dsp:txXfrm>
    </dsp:sp>
    <dsp:sp modelId="{2A7277A9-BD88-4760-9FEE-24B09AD2090E}">
      <dsp:nvSpPr>
        <dsp:cNvPr id="0" name=""/>
        <dsp:cNvSpPr/>
      </dsp:nvSpPr>
      <dsp:spPr>
        <a:xfrm rot="5400000">
          <a:off x="-194698" y="2563045"/>
          <a:ext cx="1297987" cy="908590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2</a:t>
          </a:r>
          <a:endParaRPr lang="ru-RU" sz="2700" kern="1200" dirty="0"/>
        </a:p>
      </dsp:txBody>
      <dsp:txXfrm rot="5400000">
        <a:off x="-194698" y="2563045"/>
        <a:ext cx="1297987" cy="908590"/>
      </dsp:txXfrm>
    </dsp:sp>
    <dsp:sp modelId="{52F26810-E6FA-4D0A-8C8B-8C59CBA9CA03}">
      <dsp:nvSpPr>
        <dsp:cNvPr id="0" name=""/>
        <dsp:cNvSpPr/>
      </dsp:nvSpPr>
      <dsp:spPr>
        <a:xfrm rot="5400000">
          <a:off x="4147249" y="-870311"/>
          <a:ext cx="843691" cy="7321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smtClean="0"/>
            <a:t>Вам жалко Червякова?</a:t>
          </a:r>
          <a:endParaRPr lang="ru-RU" sz="2400" kern="1200" dirty="0"/>
        </a:p>
      </dsp:txBody>
      <dsp:txXfrm rot="5400000">
        <a:off x="4147249" y="-870311"/>
        <a:ext cx="843691" cy="7321009"/>
      </dsp:txXfrm>
    </dsp:sp>
    <dsp:sp modelId="{267AF832-54DC-4348-A6BB-3DF0DB0B5537}">
      <dsp:nvSpPr>
        <dsp:cNvPr id="0" name=""/>
        <dsp:cNvSpPr/>
      </dsp:nvSpPr>
      <dsp:spPr>
        <a:xfrm rot="5400000">
          <a:off x="-194698" y="3745814"/>
          <a:ext cx="1297987" cy="908590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baseline="0" dirty="0" smtClean="0"/>
            <a:t>3 </a:t>
          </a:r>
          <a:endParaRPr lang="ru-RU" sz="2700" kern="1200" dirty="0"/>
        </a:p>
      </dsp:txBody>
      <dsp:txXfrm rot="5400000">
        <a:off x="-194698" y="3745814"/>
        <a:ext cx="1297987" cy="908590"/>
      </dsp:txXfrm>
    </dsp:sp>
    <dsp:sp modelId="{F200C494-D940-48FA-886B-66178FCE2CD2}">
      <dsp:nvSpPr>
        <dsp:cNvPr id="0" name=""/>
        <dsp:cNvSpPr/>
      </dsp:nvSpPr>
      <dsp:spPr>
        <a:xfrm rot="5400000">
          <a:off x="4147249" y="312457"/>
          <a:ext cx="843691" cy="7321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smtClean="0"/>
            <a:t>Что привело чиновника к смерти?</a:t>
          </a:r>
          <a:endParaRPr lang="ru-RU" sz="2400" kern="1200" dirty="0"/>
        </a:p>
      </dsp:txBody>
      <dsp:txXfrm rot="5400000">
        <a:off x="4147249" y="312457"/>
        <a:ext cx="843691" cy="7321009"/>
      </dsp:txXfrm>
    </dsp:sp>
    <dsp:sp modelId="{CDE12753-65C6-43F9-8DD1-39AC44B4E027}">
      <dsp:nvSpPr>
        <dsp:cNvPr id="0" name=""/>
        <dsp:cNvSpPr/>
      </dsp:nvSpPr>
      <dsp:spPr>
        <a:xfrm rot="5400000">
          <a:off x="-194698" y="4928583"/>
          <a:ext cx="1297987" cy="908590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4</a:t>
          </a:r>
          <a:endParaRPr lang="ru-RU" sz="2700" kern="1200" dirty="0"/>
        </a:p>
      </dsp:txBody>
      <dsp:txXfrm rot="5400000">
        <a:off x="-194698" y="4928583"/>
        <a:ext cx="1297987" cy="908590"/>
      </dsp:txXfrm>
    </dsp:sp>
    <dsp:sp modelId="{B8143980-ADD0-49A0-B45A-08574B110CD7}">
      <dsp:nvSpPr>
        <dsp:cNvPr id="0" name=""/>
        <dsp:cNvSpPr/>
      </dsp:nvSpPr>
      <dsp:spPr>
        <a:xfrm rot="5400000">
          <a:off x="4147249" y="1495226"/>
          <a:ext cx="843691" cy="7321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smtClean="0"/>
            <a:t>Почему Червяков не верит, что генерал его простил уже после первого извинения?</a:t>
          </a:r>
          <a:endParaRPr lang="ru-RU" sz="2400" kern="1200" dirty="0"/>
        </a:p>
      </dsp:txBody>
      <dsp:txXfrm rot="5400000">
        <a:off x="4147249" y="1495226"/>
        <a:ext cx="843691" cy="7321009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F9F7E57-9E53-410D-9FB1-4549080642F5}">
      <dsp:nvSpPr>
        <dsp:cNvPr id="0" name=""/>
        <dsp:cNvSpPr/>
      </dsp:nvSpPr>
      <dsp:spPr>
        <a:xfrm rot="5400000">
          <a:off x="-194698" y="198611"/>
          <a:ext cx="1297987" cy="908590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5</a:t>
          </a:r>
          <a:endParaRPr lang="ru-RU" sz="2700" kern="1200" dirty="0"/>
        </a:p>
      </dsp:txBody>
      <dsp:txXfrm rot="5400000">
        <a:off x="-194698" y="198611"/>
        <a:ext cx="1297987" cy="908590"/>
      </dsp:txXfrm>
    </dsp:sp>
    <dsp:sp modelId="{32440D55-9408-415A-9CB8-9B6E80D756D3}">
      <dsp:nvSpPr>
        <dsp:cNvPr id="0" name=""/>
        <dsp:cNvSpPr/>
      </dsp:nvSpPr>
      <dsp:spPr>
        <a:xfrm rot="5400000">
          <a:off x="4145043" y="-3234745"/>
          <a:ext cx="848104" cy="7321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Какие несуществующие действия приписывает генералу не на шутку запаниковавший Червяков?</a:t>
          </a:r>
          <a:endParaRPr lang="ru-RU" sz="2400" kern="1200" dirty="0"/>
        </a:p>
      </dsp:txBody>
      <dsp:txXfrm rot="5400000">
        <a:off x="4145043" y="-3234745"/>
        <a:ext cx="848104" cy="7321009"/>
      </dsp:txXfrm>
    </dsp:sp>
    <dsp:sp modelId="{2A7277A9-BD88-4760-9FEE-24B09AD2090E}">
      <dsp:nvSpPr>
        <dsp:cNvPr id="0" name=""/>
        <dsp:cNvSpPr/>
      </dsp:nvSpPr>
      <dsp:spPr>
        <a:xfrm rot="5400000">
          <a:off x="-194698" y="1381379"/>
          <a:ext cx="1297987" cy="908590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6</a:t>
          </a:r>
          <a:endParaRPr lang="ru-RU" sz="2700" kern="1200" dirty="0"/>
        </a:p>
      </dsp:txBody>
      <dsp:txXfrm rot="5400000">
        <a:off x="-194698" y="1381379"/>
        <a:ext cx="1297987" cy="908590"/>
      </dsp:txXfrm>
    </dsp:sp>
    <dsp:sp modelId="{52F26810-E6FA-4D0A-8C8B-8C59CBA9CA03}">
      <dsp:nvSpPr>
        <dsp:cNvPr id="0" name=""/>
        <dsp:cNvSpPr/>
      </dsp:nvSpPr>
      <dsp:spPr>
        <a:xfrm rot="5400000">
          <a:off x="4147249" y="-2051976"/>
          <a:ext cx="843691" cy="7321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Как реагирует генерал на назойливость чиновника?</a:t>
          </a:r>
          <a:endParaRPr lang="ru-RU" sz="2400" kern="1200" dirty="0"/>
        </a:p>
      </dsp:txBody>
      <dsp:txXfrm rot="5400000">
        <a:off x="4147249" y="-2051976"/>
        <a:ext cx="843691" cy="7321009"/>
      </dsp:txXfrm>
    </dsp:sp>
    <dsp:sp modelId="{267AF832-54DC-4348-A6BB-3DF0DB0B5537}">
      <dsp:nvSpPr>
        <dsp:cNvPr id="0" name=""/>
        <dsp:cNvSpPr/>
      </dsp:nvSpPr>
      <dsp:spPr>
        <a:xfrm rot="5400000">
          <a:off x="-194698" y="2564148"/>
          <a:ext cx="1297987" cy="908590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7</a:t>
          </a:r>
          <a:endParaRPr lang="ru-RU" sz="2700" kern="1200" dirty="0"/>
        </a:p>
      </dsp:txBody>
      <dsp:txXfrm rot="5400000">
        <a:off x="-194698" y="2564148"/>
        <a:ext cx="1297987" cy="908590"/>
      </dsp:txXfrm>
    </dsp:sp>
    <dsp:sp modelId="{F200C494-D940-48FA-886B-66178FCE2CD2}">
      <dsp:nvSpPr>
        <dsp:cNvPr id="0" name=""/>
        <dsp:cNvSpPr/>
      </dsp:nvSpPr>
      <dsp:spPr>
        <a:xfrm rot="5400000">
          <a:off x="4147249" y="-869208"/>
          <a:ext cx="843691" cy="7321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smtClean="0"/>
            <a:t>Какой приём использует автор, чтобы показать, как нарастает гнев генерала?</a:t>
          </a:r>
          <a:endParaRPr lang="ru-RU" sz="2400" kern="1200" dirty="0"/>
        </a:p>
      </dsp:txBody>
      <dsp:txXfrm rot="5400000">
        <a:off x="4147249" y="-869208"/>
        <a:ext cx="843691" cy="7321009"/>
      </dsp:txXfrm>
    </dsp:sp>
    <dsp:sp modelId="{CDE12753-65C6-43F9-8DD1-39AC44B4E027}">
      <dsp:nvSpPr>
        <dsp:cNvPr id="0" name=""/>
        <dsp:cNvSpPr/>
      </dsp:nvSpPr>
      <dsp:spPr>
        <a:xfrm rot="5400000">
          <a:off x="-194698" y="3746917"/>
          <a:ext cx="1297987" cy="908590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8</a:t>
          </a:r>
          <a:endParaRPr lang="ru-RU" sz="2700" kern="1200" dirty="0"/>
        </a:p>
      </dsp:txBody>
      <dsp:txXfrm rot="5400000">
        <a:off x="-194698" y="3746917"/>
        <a:ext cx="1297987" cy="908590"/>
      </dsp:txXfrm>
    </dsp:sp>
    <dsp:sp modelId="{B8143980-ADD0-49A0-B45A-08574B110CD7}">
      <dsp:nvSpPr>
        <dsp:cNvPr id="0" name=""/>
        <dsp:cNvSpPr/>
      </dsp:nvSpPr>
      <dsp:spPr>
        <a:xfrm rot="5400000">
          <a:off x="4147249" y="313560"/>
          <a:ext cx="843691" cy="7321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smtClean="0"/>
            <a:t>В чём заключается комический характер конфликта?</a:t>
          </a:r>
          <a:endParaRPr lang="ru-RU" sz="2400" kern="1200" dirty="0"/>
        </a:p>
      </dsp:txBody>
      <dsp:txXfrm rot="5400000">
        <a:off x="4147249" y="313560"/>
        <a:ext cx="843691" cy="7321009"/>
      </dsp:txXfrm>
    </dsp:sp>
    <dsp:sp modelId="{F598B1EA-BD50-4886-9894-0851458ED6AE}">
      <dsp:nvSpPr>
        <dsp:cNvPr id="0" name=""/>
        <dsp:cNvSpPr/>
      </dsp:nvSpPr>
      <dsp:spPr>
        <a:xfrm rot="5400000">
          <a:off x="-194698" y="4929686"/>
          <a:ext cx="1297987" cy="908590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9</a:t>
          </a:r>
          <a:endParaRPr lang="ru-RU" sz="2700" kern="1200" dirty="0"/>
        </a:p>
      </dsp:txBody>
      <dsp:txXfrm rot="5400000">
        <a:off x="-194698" y="4929686"/>
        <a:ext cx="1297987" cy="908590"/>
      </dsp:txXfrm>
    </dsp:sp>
    <dsp:sp modelId="{A388FBAC-3C1A-4360-AF77-94421A155FC0}">
      <dsp:nvSpPr>
        <dsp:cNvPr id="0" name=""/>
        <dsp:cNvSpPr/>
      </dsp:nvSpPr>
      <dsp:spPr>
        <a:xfrm rot="5400000">
          <a:off x="4147249" y="1496329"/>
          <a:ext cx="843691" cy="732100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/>
            <a:t>В эпоху </a:t>
          </a:r>
          <a:r>
            <a:rPr lang="en-US" sz="2400" kern="1200" dirty="0" smtClean="0"/>
            <a:t>XIX </a:t>
          </a:r>
          <a:r>
            <a:rPr lang="ru-RU" sz="2400" kern="1200" dirty="0" smtClean="0"/>
            <a:t>века могли страх чиновника и гнев генерала иметь основания? </a:t>
          </a:r>
          <a:endParaRPr lang="ru-RU" sz="2400" kern="1200" dirty="0"/>
        </a:p>
      </dsp:txBody>
      <dsp:txXfrm rot="5400000">
        <a:off x="4147249" y="1496329"/>
        <a:ext cx="843691" cy="7321009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A25B704-F9D0-43D5-992B-4F2C9B08AEA5}">
      <dsp:nvSpPr>
        <dsp:cNvPr id="0" name=""/>
        <dsp:cNvSpPr/>
      </dsp:nvSpPr>
      <dsp:spPr>
        <a:xfrm>
          <a:off x="1972698" y="76664"/>
          <a:ext cx="3359205" cy="185567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2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2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Подведение итогов</a:t>
          </a:r>
          <a:endParaRPr lang="ru-RU" sz="2400" kern="1200" dirty="0">
            <a:solidFill>
              <a:schemeClr val="accent5">
                <a:lumMod val="5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972698" y="76664"/>
        <a:ext cx="3359205" cy="1855675"/>
      </dsp:txXfrm>
    </dsp:sp>
    <dsp:sp modelId="{A357D4C6-99EC-4CED-B58D-2DCF2CB98BF1}">
      <dsp:nvSpPr>
        <dsp:cNvPr id="0" name=""/>
        <dsp:cNvSpPr/>
      </dsp:nvSpPr>
      <dsp:spPr>
        <a:xfrm>
          <a:off x="352383" y="4337012"/>
          <a:ext cx="3092792" cy="185567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3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3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3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3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bg2">
                  <a:lumMod val="75000"/>
                </a:schemeClr>
              </a:solidFill>
            </a:rPr>
            <a:t>Применима ли фраза «Краткость – сестра таланта» к творчеству великого писателя?</a:t>
          </a:r>
          <a:endParaRPr lang="ru-RU" sz="2400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352383" y="4337012"/>
        <a:ext cx="3092792" cy="1855675"/>
      </dsp:txXfrm>
    </dsp:sp>
    <dsp:sp modelId="{16391453-7972-4247-8672-69202A032A55}">
      <dsp:nvSpPr>
        <dsp:cNvPr id="0" name=""/>
        <dsp:cNvSpPr/>
      </dsp:nvSpPr>
      <dsp:spPr>
        <a:xfrm>
          <a:off x="352383" y="2212541"/>
          <a:ext cx="3092792" cy="185567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4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4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4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4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bg2">
                  <a:lumMod val="75000"/>
                </a:schemeClr>
              </a:solidFill>
            </a:rPr>
            <a:t>Почему рассказы А.П. Чехова актуальны и популярны во все времена? </a:t>
          </a:r>
          <a:endParaRPr lang="ru-RU" sz="2400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352383" y="2212541"/>
        <a:ext cx="3092792" cy="1855675"/>
      </dsp:txXfrm>
    </dsp:sp>
    <dsp:sp modelId="{374F9BE2-2EE0-42B5-8971-74CCD567B977}">
      <dsp:nvSpPr>
        <dsp:cNvPr id="0" name=""/>
        <dsp:cNvSpPr/>
      </dsp:nvSpPr>
      <dsp:spPr>
        <a:xfrm>
          <a:off x="4182220" y="2212541"/>
          <a:ext cx="3092792" cy="185567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5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5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5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5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bg2">
                  <a:lumMod val="75000"/>
                </a:schemeClr>
              </a:solidFill>
            </a:rPr>
            <a:t>Можно ли назвать А.П. Чехова мастером «коротких рассказов» и «художником жизни»?</a:t>
          </a:r>
          <a:endParaRPr lang="ru-RU" sz="2400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4182220" y="2212541"/>
        <a:ext cx="3092792" cy="1855675"/>
      </dsp:txXfrm>
    </dsp:sp>
    <dsp:sp modelId="{DCB7AC52-A12A-4ACA-8439-09BA29E4B3D9}">
      <dsp:nvSpPr>
        <dsp:cNvPr id="0" name=""/>
        <dsp:cNvSpPr/>
      </dsp:nvSpPr>
      <dsp:spPr>
        <a:xfrm>
          <a:off x="4182220" y="4274766"/>
          <a:ext cx="3092792" cy="185567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6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6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6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6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bg2">
                  <a:lumMod val="75000"/>
                </a:schemeClr>
              </a:solidFill>
            </a:rPr>
            <a:t>Что нового вы узнали на уроке?</a:t>
          </a:r>
          <a:endParaRPr lang="ru-RU" sz="2400" kern="1200" dirty="0">
            <a:solidFill>
              <a:schemeClr val="bg2">
                <a:lumMod val="75000"/>
              </a:schemeClr>
            </a:solidFill>
          </a:endParaRPr>
        </a:p>
      </dsp:txBody>
      <dsp:txXfrm>
        <a:off x="4182220" y="4274766"/>
        <a:ext cx="3092792" cy="18556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556EF-7F76-4449-9973-AAEE79BDEA8E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542480-555C-42E5-95D6-D59021934DB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542480-555C-42E5-95D6-D59021934DBB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241C-1A24-42B3-BA88-5E283FDCACF3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A1841-DB84-487F-B071-0BF28022B76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241C-1A24-42B3-BA88-5E283FDCACF3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A1841-DB84-487F-B071-0BF28022B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241C-1A24-42B3-BA88-5E283FDCACF3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0FA1841-DB84-487F-B071-0BF28022B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241C-1A24-42B3-BA88-5E283FDCACF3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A1841-DB84-487F-B071-0BF28022B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241C-1A24-42B3-BA88-5E283FDCACF3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A1841-DB84-487F-B071-0BF28022B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241C-1A24-42B3-BA88-5E283FDCACF3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A1841-DB84-487F-B071-0BF28022B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241C-1A24-42B3-BA88-5E283FDCACF3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A1841-DB84-487F-B071-0BF28022B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241C-1A24-42B3-BA88-5E283FDCACF3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A1841-DB84-487F-B071-0BF28022B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241C-1A24-42B3-BA88-5E283FDCACF3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A1841-DB84-487F-B071-0BF28022B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241C-1A24-42B3-BA88-5E283FDCACF3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A1841-DB84-487F-B071-0BF28022B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241C-1A24-42B3-BA88-5E283FDCACF3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A1841-DB84-487F-B071-0BF28022B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429241C-1A24-42B3-BA88-5E283FDCACF3}" type="datetimeFigureOut">
              <a:rPr lang="ru-RU" smtClean="0"/>
              <a:pPr/>
              <a:t>15.06.2025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0FA1841-DB84-487F-B071-0BF28022B76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32656"/>
            <a:ext cx="8229600" cy="18288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Моя лучшая презентация урока для учеников 6 классов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492896"/>
            <a:ext cx="6400800" cy="3600400"/>
          </a:xfrm>
        </p:spPr>
        <p:txBody>
          <a:bodyPr>
            <a:normAutofit/>
          </a:bodyPr>
          <a:lstStyle/>
          <a:p>
            <a:r>
              <a:rPr lang="ru-RU" dirty="0" smtClean="0"/>
              <a:t>А.П. Чехов – создатель жанра «короткого рассказа» </a:t>
            </a:r>
          </a:p>
          <a:p>
            <a:endParaRPr lang="ru-RU" dirty="0" smtClean="0"/>
          </a:p>
          <a:p>
            <a:pPr algn="l"/>
            <a:endParaRPr lang="ru-RU" sz="2000" dirty="0" smtClean="0"/>
          </a:p>
          <a:p>
            <a:pPr algn="l"/>
            <a:r>
              <a:rPr lang="ru-RU" sz="2000" dirty="0" smtClean="0"/>
              <a:t>Учитель русского языка и литературы МБУ «Гимназия №38», логопед-дефектолог, </a:t>
            </a:r>
            <a:r>
              <a:rPr lang="ru-RU" sz="2000" dirty="0" err="1" smtClean="0"/>
              <a:t>нейропсихолог</a:t>
            </a:r>
            <a:r>
              <a:rPr lang="ru-RU" sz="2000" dirty="0" smtClean="0"/>
              <a:t> </a:t>
            </a:r>
            <a:r>
              <a:rPr lang="ru-RU" sz="2000" dirty="0" err="1" smtClean="0"/>
              <a:t>Брязякова</a:t>
            </a:r>
            <a:r>
              <a:rPr lang="ru-RU" sz="2000" dirty="0" smtClean="0"/>
              <a:t> Марина Владиславовна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115616" y="429309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Задачи: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/>
              <a:t>-    вспомнить биографию А.П. Чехова;</a:t>
            </a:r>
          </a:p>
          <a:p>
            <a:pPr>
              <a:buNone/>
            </a:pPr>
            <a:r>
              <a:rPr lang="ru-RU" sz="2400" dirty="0" smtClean="0"/>
              <a:t>-    рассмотреть идейно-художественное своеобразие рассказов А.П. Чехова;</a:t>
            </a:r>
          </a:p>
          <a:p>
            <a:pPr>
              <a:buNone/>
            </a:pPr>
            <a:r>
              <a:rPr lang="ru-RU" sz="2400" dirty="0" smtClean="0"/>
              <a:t>-    отметить художественное мастерство А.П. </a:t>
            </a:r>
            <a:r>
              <a:rPr lang="ru-RU" sz="2400" dirty="0" smtClean="0"/>
              <a:t>Чехова </a:t>
            </a:r>
            <a:r>
              <a:rPr lang="ru-RU" sz="2400" dirty="0" smtClean="0"/>
              <a:t>– рассказчика, показать особенности чеховского стиля. 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154360" cy="27563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476672"/>
            <a:ext cx="3008313" cy="5649491"/>
          </a:xfrm>
        </p:spPr>
        <p:txBody>
          <a:bodyPr/>
          <a:lstStyle/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«Краткость – сестра таланта» - выражение, которое принадлежит Антону Павловичу Чехову. </a:t>
            </a:r>
          </a:p>
          <a:p>
            <a:endParaRPr lang="ru-RU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Он написал его в письме к своему брату Александру 11 апреля 1889 года. И это выражение стало крылатым. </a:t>
            </a:r>
          </a:p>
          <a:p>
            <a:endParaRPr lang="ru-RU" sz="2000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</a:rPr>
              <a:t>Что оно означает?</a:t>
            </a:r>
          </a:p>
          <a:p>
            <a:endParaRPr lang="ru-RU" dirty="0"/>
          </a:p>
        </p:txBody>
      </p:sp>
      <p:pic>
        <p:nvPicPr>
          <p:cNvPr id="5" name="Содержимое 4" descr="Chekhov_1898_by_Osip_Braz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95936" y="458282"/>
            <a:ext cx="4464496" cy="573241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6250706"/>
          </a:xfrm>
        </p:spPr>
        <p:txBody>
          <a:bodyPr>
            <a:normAutofit/>
          </a:bodyPr>
          <a:lstStyle/>
          <a:p>
            <a:pPr algn="l"/>
            <a:r>
              <a:rPr lang="ru-RU" sz="2700" b="0" dirty="0" smtClean="0">
                <a:solidFill>
                  <a:schemeClr val="bg1"/>
                </a:solidFill>
                <a:effectLst/>
                <a:latin typeface="+mn-lt"/>
              </a:rPr>
              <a:t>«Краткость – сестра таланта» означает быть кратким, излагать только суть дела.</a:t>
            </a:r>
            <a:br>
              <a:rPr lang="ru-RU" sz="2700" b="0" dirty="0" smtClean="0">
                <a:solidFill>
                  <a:schemeClr val="bg1"/>
                </a:solidFill>
                <a:effectLst/>
                <a:latin typeface="+mn-lt"/>
              </a:rPr>
            </a:br>
            <a:r>
              <a:rPr lang="ru-RU" sz="2700" b="0" dirty="0" smtClean="0">
                <a:solidFill>
                  <a:schemeClr val="bg1"/>
                </a:solidFill>
                <a:effectLst/>
                <a:latin typeface="+mn-lt"/>
              </a:rPr>
              <a:t/>
            </a:r>
            <a:br>
              <a:rPr lang="ru-RU" sz="2700" b="0" dirty="0" smtClean="0">
                <a:solidFill>
                  <a:schemeClr val="bg1"/>
                </a:solidFill>
                <a:effectLst/>
                <a:latin typeface="+mn-lt"/>
              </a:rPr>
            </a:br>
            <a:r>
              <a:rPr lang="ru-RU" sz="2700" b="0" dirty="0" smtClean="0">
                <a:solidFill>
                  <a:schemeClr val="bg1"/>
                </a:solidFill>
                <a:effectLst/>
                <a:latin typeface="+mn-lt"/>
              </a:rPr>
              <a:t>Это выражение нашло отражение и в творчестве великого писателя. </a:t>
            </a:r>
            <a:br>
              <a:rPr lang="ru-RU" sz="2700" b="0" dirty="0" smtClean="0">
                <a:solidFill>
                  <a:schemeClr val="bg1"/>
                </a:solidFill>
                <a:effectLst/>
                <a:latin typeface="+mn-lt"/>
              </a:rPr>
            </a:br>
            <a:r>
              <a:rPr lang="ru-RU" sz="2700" b="0" dirty="0" smtClean="0">
                <a:solidFill>
                  <a:schemeClr val="bg1"/>
                </a:solidFill>
                <a:effectLst/>
                <a:latin typeface="+mn-lt"/>
              </a:rPr>
              <a:t>А.П. Чехов при создании своих произведений избегал излишних описаний и длинных рассуждений, считая, что должен выражать мысли ёмко и кратко. Поэтому его и называют мастером «коротких рассказов». </a:t>
            </a:r>
            <a:br>
              <a:rPr lang="ru-RU" sz="2700" b="0" dirty="0" smtClean="0">
                <a:solidFill>
                  <a:schemeClr val="bg1"/>
                </a:solidFill>
                <a:effectLst/>
                <a:latin typeface="+mn-lt"/>
              </a:rPr>
            </a:br>
            <a:r>
              <a:rPr lang="ru-RU" sz="2700" b="0" dirty="0" smtClean="0">
                <a:solidFill>
                  <a:schemeClr val="bg1"/>
                </a:solidFill>
                <a:effectLst/>
                <a:latin typeface="+mn-lt"/>
              </a:rPr>
              <a:t/>
            </a:r>
            <a:br>
              <a:rPr lang="ru-RU" sz="2700" b="0" dirty="0" smtClean="0">
                <a:solidFill>
                  <a:schemeClr val="bg1"/>
                </a:solidFill>
                <a:effectLst/>
                <a:latin typeface="+mn-lt"/>
              </a:rPr>
            </a:br>
            <a:r>
              <a:rPr lang="ru-RU" sz="2700" b="0" dirty="0" smtClean="0">
                <a:solidFill>
                  <a:schemeClr val="bg1"/>
                </a:solidFill>
                <a:effectLst/>
                <a:latin typeface="+mn-lt"/>
              </a:rPr>
              <a:t>Л.Н. Толстой назвал А.П. Чехова «несравненным художником жизни». И сегодня на уроке мы выясним, действительно ли это так. </a:t>
            </a:r>
            <a:r>
              <a:rPr lang="ru-RU" sz="3100" dirty="0" smtClean="0"/>
              <a:t/>
            </a:r>
            <a:br>
              <a:rPr lang="ru-RU" sz="3100" dirty="0" smtClean="0"/>
            </a:br>
            <a:endParaRPr lang="ru-RU" sz="3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1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Чтобы лучше понять творчество А.П. Чехова, мы перенесемся с вами в </a:t>
            </a:r>
            <a:r>
              <a:rPr lang="en-US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XIX </a:t>
            </a: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век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sz="3600" dirty="0"/>
          </a:p>
        </p:txBody>
      </p:sp>
      <p:pic>
        <p:nvPicPr>
          <p:cNvPr id="4" name="Содержимое 3" descr="daciaro-dvoryanskoe-sobranie_c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97062"/>
            <a:ext cx="8229600" cy="41148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 flipV="1">
            <a:off x="0" y="260648"/>
            <a:ext cx="713184" cy="1329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..</a:t>
            </a:r>
            <a:endParaRPr lang="ru-RU" dirty="0"/>
          </a:p>
        </p:txBody>
      </p:sp>
      <p:pic>
        <p:nvPicPr>
          <p:cNvPr id="5" name="Рисунок 4" descr="88779_taganrog_obshchij_vid_panorama_ploshchad_magazin_vyveska_naruzhnaja_a_marka_carizm_pochtu_proshla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4229" r="4229"/>
          <a:stretch>
            <a:fillRect/>
          </a:stretch>
        </p:blipFill>
        <p:spPr>
          <a:xfrm>
            <a:off x="1331640" y="2348880"/>
            <a:ext cx="5976664" cy="431648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260648"/>
            <a:ext cx="8568952" cy="2016224"/>
          </a:xfrm>
        </p:spPr>
        <p:txBody>
          <a:bodyPr>
            <a:normAutofit fontScale="92500" lnSpcReduction="20000"/>
          </a:bodyPr>
          <a:lstStyle/>
          <a:p>
            <a:r>
              <a:rPr lang="ru-RU" sz="2200" dirty="0" smtClean="0">
                <a:solidFill>
                  <a:schemeClr val="bg1"/>
                </a:solidFill>
              </a:rPr>
              <a:t>Антон Павлович Чехов родился 17 (29) января 1860 года в Таганроге.</a:t>
            </a:r>
          </a:p>
          <a:p>
            <a:r>
              <a:rPr lang="ru-RU" sz="2200" dirty="0" smtClean="0">
                <a:solidFill>
                  <a:schemeClr val="bg1"/>
                </a:solidFill>
              </a:rPr>
              <a:t> Его отец был владельцем бакалейной лавки и глубоко верующим человеком. Своих детей он воспитывал в строгости. Помимо учёбы в гимназии сыновьям приходилось замещать отца в лавке. По вечерам дети пели в хоре, музицировали. Мать А.П. Чехова, прекрасная хозяйка, воспитывала в детях отзывчивость, любовь к природе. Все дети были одаренными, образованными людьми.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Autofit/>
          </a:bodyPr>
          <a:lstStyle/>
          <a:p>
            <a:r>
              <a:rPr lang="ru-RU" sz="2000" b="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+mn-lt"/>
              </a:rPr>
              <a:t>В 1879 году А.П. Чехов поступает на медицинский факультет Московского университета. Вскоре он начинает сотрудничать с популярными журналами, пишет короткие рассказы, подписывая их псевдонимом. </a:t>
            </a:r>
            <a:br>
              <a:rPr lang="ru-RU" sz="2000" b="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+mn-lt"/>
              </a:rPr>
            </a:br>
            <a:r>
              <a:rPr lang="ru-RU" sz="2000" b="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+mn-lt"/>
              </a:rPr>
              <a:t>Какой псевдоним был самым популярным у А.П. Чехова?</a:t>
            </a:r>
            <a:r>
              <a:rPr lang="ru-RU" sz="2000" b="0" dirty="0" smtClean="0">
                <a:solidFill>
                  <a:schemeClr val="bg1"/>
                </a:solidFill>
                <a:effectLst/>
                <a:latin typeface="+mn-lt"/>
              </a:rPr>
              <a:t/>
            </a:r>
            <a:br>
              <a:rPr lang="ru-RU" sz="2000" b="0" dirty="0" smtClean="0">
                <a:solidFill>
                  <a:schemeClr val="bg1"/>
                </a:solidFill>
                <a:effectLst/>
                <a:latin typeface="+mn-lt"/>
              </a:rPr>
            </a:br>
            <a:endParaRPr lang="ru-RU" sz="2000" b="0" dirty="0">
              <a:solidFill>
                <a:schemeClr val="bg1"/>
              </a:solidFill>
              <a:effectLst/>
              <a:latin typeface="+mn-lt"/>
            </a:endParaRPr>
          </a:p>
        </p:txBody>
      </p:sp>
      <p:pic>
        <p:nvPicPr>
          <p:cNvPr id="6" name="Содержимое 5" descr="6eHGBXB8l0U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2132856"/>
            <a:ext cx="5753100" cy="458152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82352" cy="13161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476672"/>
            <a:ext cx="3008313" cy="564949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Свои первые рассказы писатель часто подписывал псевдонимом Антоша </a:t>
            </a:r>
            <a:r>
              <a:rPr lang="ru-RU" sz="2000" dirty="0" err="1" smtClean="0"/>
              <a:t>Чехонте</a:t>
            </a:r>
            <a:r>
              <a:rPr lang="ru-RU" sz="2000" dirty="0" smtClean="0"/>
              <a:t>. Это был не единственный псевдоним писателя. Их у него было около 50! Среди них были Макар </a:t>
            </a:r>
            <a:r>
              <a:rPr lang="ru-RU" sz="2000" dirty="0" err="1" smtClean="0"/>
              <a:t>Балдастов</a:t>
            </a:r>
            <a:r>
              <a:rPr lang="ru-RU" sz="2000" dirty="0" smtClean="0"/>
              <a:t>, Брат моего брата, Врач без пациентов, Вспыльчивый человек, Гайка №6, Грач, Дяденька, Прозаический поэт, Человек без селезёнки, Юный старец, Акакий Тарантулов, Некто. </a:t>
            </a:r>
            <a:endParaRPr lang="ru-RU" sz="2000" dirty="0"/>
          </a:p>
        </p:txBody>
      </p:sp>
      <p:pic>
        <p:nvPicPr>
          <p:cNvPr id="5" name="Содержимое 4" descr="P6qilPbFHDo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476672"/>
            <a:ext cx="5111750" cy="5688631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45719" cy="13161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332656"/>
            <a:ext cx="3008313" cy="5793507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>
                <a:solidFill>
                  <a:schemeClr val="bg1"/>
                </a:solidFill>
              </a:rPr>
              <a:t>По своей структуре ранние чеховские рассказы близки к жанру анекдота. Они динамичные, эксцентрические, с неожиданными концовками. В своих произведениях А.П. Чехов создает обобщенные образы, лишенные конкретных индивидуальных черт. Человек здесь равен своему социальному положению. Это «отставной коллежский регистратор», «лавочник», «редактор ежедневной газеты» и т.д. </a:t>
            </a:r>
          </a:p>
          <a:p>
            <a:endParaRPr lang="ru-RU" dirty="0"/>
          </a:p>
        </p:txBody>
      </p:sp>
      <p:pic>
        <p:nvPicPr>
          <p:cNvPr id="5" name="Содержимое 4" descr="scale_1200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32367" y="273050"/>
            <a:ext cx="4397115" cy="585311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70384" cy="27563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95536" y="404664"/>
            <a:ext cx="3528392" cy="5721499"/>
          </a:xfrm>
        </p:spPr>
        <p:txBody>
          <a:bodyPr/>
          <a:lstStyle/>
          <a:p>
            <a:r>
              <a:rPr lang="ru-RU" sz="2000" dirty="0" smtClean="0">
                <a:solidFill>
                  <a:schemeClr val="bg1"/>
                </a:solidFill>
              </a:rPr>
              <a:t>Общий склад современной жизни в ранних рассказах писателя предстает как нечто дикое, дремучее, а хозяева этой жизни и люди, ею воспитанные (помещики, купцы, чиновники, мещане), оказываются похожими на животных. Яркими примерами этому служат рассказы А.П. Чехова «Хамелеон», «Смерть чиновника», «Толстый и тонкий», «Хирургия». </a:t>
            </a:r>
          </a:p>
          <a:p>
            <a:endParaRPr lang="ru-RU" dirty="0"/>
          </a:p>
        </p:txBody>
      </p:sp>
      <p:pic>
        <p:nvPicPr>
          <p:cNvPr id="6" name="Содержимое 5" descr="687601841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316924" y="273050"/>
            <a:ext cx="3628001" cy="585311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2304256"/>
          </a:xfrm>
        </p:spPr>
        <p:txBody>
          <a:bodyPr>
            <a:noAutofit/>
          </a:bodyPr>
          <a:lstStyle/>
          <a:p>
            <a:r>
              <a:rPr lang="ru-RU" sz="2000" b="0" dirty="0" smtClean="0">
                <a:solidFill>
                  <a:schemeClr val="bg1"/>
                </a:solidFill>
                <a:effectLst/>
              </a:rPr>
              <a:t>В рассказе «Хамелеон» (произведение написано в 1884 г.) черты полицейского надзирателя Очумелова воспринимались не только как характеристика российской полиции, но и получили более широкий смысл. Ведь черты хамелеонства есть и у пострадавшего </a:t>
            </a:r>
            <a:r>
              <a:rPr lang="ru-RU" sz="2000" b="0" dirty="0" err="1" smtClean="0">
                <a:solidFill>
                  <a:schemeClr val="bg1"/>
                </a:solidFill>
                <a:effectLst/>
              </a:rPr>
              <a:t>Хрюкина</a:t>
            </a:r>
            <a:r>
              <a:rPr lang="ru-RU" sz="2000" b="0" dirty="0" smtClean="0">
                <a:solidFill>
                  <a:schemeClr val="bg1"/>
                </a:solidFill>
                <a:effectLst/>
              </a:rPr>
              <a:t>, и у дьячка из «Хирургии», и у самого «хирурга» - земского фельдшера Курятина, исполненного гордости знакомством с сильными мира сего и презрением к злосчастному пациенту.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8" name="Содержимое 7" descr="m1000x100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4008" y="2564904"/>
            <a:ext cx="3822576" cy="3822576"/>
          </a:xfrm>
        </p:spPr>
      </p:pic>
      <p:pic>
        <p:nvPicPr>
          <p:cNvPr id="7" name="Содержимое 6" descr="scale_1200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755576" y="2492896"/>
            <a:ext cx="2922236" cy="391107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154360" cy="27563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620688"/>
            <a:ext cx="3008313" cy="5505475"/>
          </a:xfrm>
        </p:spPr>
        <p:txBody>
          <a:bodyPr/>
          <a:lstStyle/>
          <a:p>
            <a:r>
              <a:rPr lang="ru-RU" sz="2000" dirty="0" smtClean="0">
                <a:solidFill>
                  <a:schemeClr val="bg1"/>
                </a:solidFill>
              </a:rPr>
              <a:t>Изображаемые писателем нравы противоестественны. Писатель использует все оттенки комического, чтобы их развенчать. На этом построен, например, конфликт рассказа «Толстый и тонкий» - встреча бывших друзей оборачивается столкновением двух неравных чинов. </a:t>
            </a:r>
          </a:p>
          <a:p>
            <a:endParaRPr lang="ru-RU" dirty="0"/>
          </a:p>
        </p:txBody>
      </p:sp>
      <p:pic>
        <p:nvPicPr>
          <p:cNvPr id="5" name="Содержимое 4" descr="042a9e3b76a27468c4feeabae7d863b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575050" y="643731"/>
            <a:ext cx="5111750" cy="511175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/>
          </a:bodyPr>
          <a:lstStyle/>
          <a:p>
            <a:r>
              <a:rPr lang="ru-RU" sz="2800" b="0" dirty="0" smtClean="0">
                <a:solidFill>
                  <a:schemeClr val="bg1"/>
                </a:solidFill>
              </a:rPr>
              <a:t>Сейчас мы с вами поиграем в игру по рассказу А.П. Чехова «Хамелеон», которая называется «Правда или ложь». </a:t>
            </a:r>
            <a:br>
              <a:rPr lang="ru-RU" sz="2800" b="0" dirty="0" smtClean="0">
                <a:solidFill>
                  <a:schemeClr val="bg1"/>
                </a:solidFill>
              </a:rPr>
            </a:br>
            <a:r>
              <a:rPr lang="ru-RU" sz="2800" b="0" dirty="0" smtClean="0">
                <a:solidFill>
                  <a:schemeClr val="bg1"/>
                </a:solidFill>
              </a:rPr>
              <a:t/>
            </a:r>
            <a:br>
              <a:rPr lang="ru-RU" sz="2800" b="0" dirty="0" smtClean="0">
                <a:solidFill>
                  <a:schemeClr val="bg1"/>
                </a:solidFill>
              </a:rPr>
            </a:br>
            <a:r>
              <a:rPr lang="ru-RU" sz="2800" b="0" dirty="0" smtClean="0">
                <a:solidFill>
                  <a:schemeClr val="bg1"/>
                </a:solidFill>
              </a:rPr>
              <a:t>На слайдах вы увидите 12 утверждений. </a:t>
            </a:r>
            <a:br>
              <a:rPr lang="ru-RU" sz="2800" b="0" dirty="0" smtClean="0">
                <a:solidFill>
                  <a:schemeClr val="bg1"/>
                </a:solidFill>
              </a:rPr>
            </a:br>
            <a:r>
              <a:rPr lang="ru-RU" sz="2800" b="0" dirty="0" smtClean="0">
                <a:solidFill>
                  <a:schemeClr val="bg1"/>
                </a:solidFill>
              </a:rPr>
              <a:t/>
            </a:r>
            <a:br>
              <a:rPr lang="ru-RU" sz="2800" b="0" dirty="0" smtClean="0">
                <a:solidFill>
                  <a:schemeClr val="bg1"/>
                </a:solidFill>
              </a:rPr>
            </a:br>
            <a:r>
              <a:rPr lang="ru-RU" sz="2800" b="0" dirty="0" smtClean="0">
                <a:solidFill>
                  <a:schemeClr val="bg1"/>
                </a:solidFill>
              </a:rPr>
              <a:t>Ваша задача – угадать, какое утверждение верное, а какое ошибочное. Давайте начнем!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457200" y="274638"/>
          <a:ext cx="8229600" cy="60346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457200" y="274638"/>
          <a:ext cx="8229600" cy="60346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620688"/>
            <a:ext cx="8229600" cy="5040560"/>
          </a:xfrm>
        </p:spPr>
        <p:txBody>
          <a:bodyPr anchor="ctr">
            <a:normAutofit fontScale="90000"/>
          </a:bodyPr>
          <a:lstStyle/>
          <a:p>
            <a:r>
              <a:rPr lang="ru-RU" sz="3600" dirty="0" smtClean="0">
                <a:solidFill>
                  <a:schemeClr val="accent3">
                    <a:lumMod val="50000"/>
                  </a:schemeClr>
                </a:solidFill>
                <a:effectLst/>
              </a:rPr>
              <a:t>Вы молодцы!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/>
              </a:rPr>
              <a:t> </a:t>
            </a:r>
            <a:b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/>
              </a:rPr>
            </a:b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/>
              </a:rPr>
              <a:t/>
            </a:r>
            <a:b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/>
              </a:rPr>
            </a:br>
            <a:r>
              <a:rPr lang="ru-RU" sz="2800" b="0" dirty="0" smtClean="0">
                <a:solidFill>
                  <a:schemeClr val="accent3">
                    <a:lumMod val="50000"/>
                  </a:schemeClr>
                </a:solidFill>
                <a:effectLst/>
              </a:rPr>
              <a:t>Прежде чем продолжить наше путешествие по творчеству А.П. Чехова, предлагаю вам освежить свои энциклопедические знания. </a:t>
            </a:r>
            <a:br>
              <a:rPr lang="ru-RU" sz="2800" b="0" dirty="0" smtClean="0">
                <a:solidFill>
                  <a:schemeClr val="accent3">
                    <a:lumMod val="50000"/>
                  </a:schemeClr>
                </a:solidFill>
                <a:effectLst/>
              </a:rPr>
            </a:b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/>
              </a:rPr>
              <a:t/>
            </a:r>
            <a:b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/>
              </a:rPr>
            </a:b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/>
              </a:rPr>
              <a:t/>
            </a:r>
            <a:b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/>
              </a:rPr>
            </a:b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  <a:effectLst/>
              </a:rPr>
              <a:t>Как называются герои, которые противопоставляются в произведениях?</a:t>
            </a:r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</a:b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8316416" y="6021288"/>
            <a:ext cx="320080" cy="288918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/>
              <a:t>Антиподы – герои, противопоставленные в произведениях.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b2be0ca6ca3894c2c158062480da5efd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71800" y="1196752"/>
            <a:ext cx="3647166" cy="2731813"/>
          </a:xfrm>
        </p:spPr>
      </p:pic>
      <p:sp>
        <p:nvSpPr>
          <p:cNvPr id="6" name="TextBox 5"/>
          <p:cNvSpPr txBox="1"/>
          <p:nvPr/>
        </p:nvSpPr>
        <p:spPr>
          <a:xfrm>
            <a:off x="539552" y="4725144"/>
            <a:ext cx="82089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Как называется приём противопоставления двух противоположных понятий, идей?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Антитеза - (от греч. </a:t>
            </a:r>
            <a:r>
              <a:rPr lang="ru-RU" sz="2400" dirty="0" err="1" smtClean="0"/>
              <a:t>antithesis</a:t>
            </a:r>
            <a:r>
              <a:rPr lang="ru-RU" sz="2400" dirty="0" smtClean="0"/>
              <a:t> — «противопоставление») — стилистический приём, основанный на противопоставлении двух противоположных понятий, идей или образов.</a:t>
            </a:r>
            <a:br>
              <a:rPr lang="ru-RU" sz="24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39552" y="5157192"/>
            <a:ext cx="820891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С какой целью писатели применяют этот прием?</a:t>
            </a:r>
          </a:p>
          <a:p>
            <a:endParaRPr lang="ru-RU" dirty="0"/>
          </a:p>
        </p:txBody>
      </p:sp>
      <p:pic>
        <p:nvPicPr>
          <p:cNvPr id="7" name="Содержимое 6" descr="YTbBbdw9Sgk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1772816"/>
            <a:ext cx="5753100" cy="32385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ru-RU" sz="2400" b="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Антитеза в произведении помогает создать контраст и усилить выразительность высказывания. </a:t>
            </a:r>
            <a:br>
              <a:rPr lang="ru-RU" sz="2400" b="0" dirty="0" smtClean="0">
                <a:solidFill>
                  <a:schemeClr val="accent1">
                    <a:lumMod val="50000"/>
                  </a:schemeClr>
                </a:solidFill>
                <a:effectLst/>
              </a:rPr>
            </a:br>
            <a:r>
              <a:rPr lang="ru-RU" sz="2400" b="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Этот приём был использован А.П. Чеховым при создании рассказа «Толстый и тонкий». </a:t>
            </a:r>
            <a:r>
              <a:rPr lang="ru-RU" sz="2000" b="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/>
            </a:r>
            <a:br>
              <a:rPr lang="ru-RU" sz="2000" b="0" dirty="0" smtClean="0">
                <a:solidFill>
                  <a:schemeClr val="accent1">
                    <a:lumMod val="50000"/>
                  </a:schemeClr>
                </a:solidFill>
                <a:effectLst/>
              </a:rPr>
            </a:br>
            <a:endParaRPr lang="ru-RU" sz="2000" b="0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pic>
        <p:nvPicPr>
          <p:cNvPr id="6" name="Содержимое 5" descr="slide-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5" y="1700808"/>
            <a:ext cx="6626847" cy="4963664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086600" cy="1828800"/>
          </a:xfrm>
        </p:spPr>
        <p:txBody>
          <a:bodyPr/>
          <a:lstStyle/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Сейчас я предлагаю вам угадать героя по его описанию и ответить на вопросы по произведению.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060848"/>
            <a:ext cx="7086600" cy="432048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«Угадай героя по описанию»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Герой 1: «…Только что пообедал на вокзале, и губы его, подёрнутые маслом, лоснились, как спелые вишни. Пахло от него хересом и флердоранжем».</a:t>
            </a:r>
          </a:p>
          <a:p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sz="2400" dirty="0" smtClean="0">
                <a:solidFill>
                  <a:schemeClr val="bg1"/>
                </a:solidFill>
              </a:rPr>
              <a:t>Герой 2: «Только что вышел из вагона и был навьючен чемоданами, узлами и картонками. Пахло от него ветчиной и кофейной гущей».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457200" y="274638"/>
          <a:ext cx="8229600" cy="60346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457200" y="274638"/>
          <a:ext cx="8229600" cy="60346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200" dirty="0" smtClean="0">
                <a:solidFill>
                  <a:schemeClr val="bg1"/>
                </a:solidFill>
              </a:rPr>
              <a:t>Вы успешно справились и с этим заданием. Молодцы! </a:t>
            </a:r>
            <a:r>
              <a:rPr lang="ru-RU" sz="2200" dirty="0" smtClean="0">
                <a:solidFill>
                  <a:schemeClr val="bg1"/>
                </a:solidFill>
              </a:rPr>
              <a:t/>
            </a:r>
            <a:br>
              <a:rPr lang="ru-RU" sz="2200" dirty="0" smtClean="0">
                <a:solidFill>
                  <a:schemeClr val="bg1"/>
                </a:solidFill>
              </a:rPr>
            </a:br>
            <a:r>
              <a:rPr lang="ru-RU" sz="2200" dirty="0" smtClean="0">
                <a:solidFill>
                  <a:schemeClr val="bg1"/>
                </a:solidFill>
              </a:rPr>
              <a:t/>
            </a:r>
            <a:br>
              <a:rPr lang="ru-RU" sz="2200" dirty="0" smtClean="0">
                <a:solidFill>
                  <a:schemeClr val="bg1"/>
                </a:solidFill>
              </a:rPr>
            </a:br>
            <a:r>
              <a:rPr lang="ru-RU" sz="2200" dirty="0" smtClean="0">
                <a:solidFill>
                  <a:schemeClr val="bg1"/>
                </a:solidFill>
              </a:rPr>
              <a:t>Давайте </a:t>
            </a:r>
            <a:r>
              <a:rPr lang="ru-RU" sz="2200" dirty="0" smtClean="0">
                <a:solidFill>
                  <a:schemeClr val="bg1"/>
                </a:solidFill>
              </a:rPr>
              <a:t>рассмотрим еще одно произведение А.П. Чехова «Смерть чиновника».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 flipH="1">
            <a:off x="8748463" y="5805264"/>
            <a:ext cx="4571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" name="Содержимое 9" descr="60105476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31840" y="1793239"/>
            <a:ext cx="3024336" cy="4538567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457200" y="274638"/>
          <a:ext cx="8229600" cy="60346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457200" y="274638"/>
          <a:ext cx="8229600" cy="60346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70384" cy="27563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95536" y="764704"/>
            <a:ext cx="4392488" cy="5361459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А.П. Чехов всегда носил с собой блокнот, в который записывал случайно услышанные отрывки разговоров, заинтересовавших его. Многие рассказы писателя основаны на реальных событиях. </a:t>
            </a:r>
            <a:endParaRPr lang="ru-RU" sz="2000" dirty="0" smtClean="0">
              <a:solidFill>
                <a:schemeClr val="bg1">
                  <a:lumMod val="85000"/>
                  <a:lumOff val="15000"/>
                </a:schemeClr>
              </a:solidFill>
            </a:endParaRPr>
          </a:p>
          <a:p>
            <a:endParaRPr lang="ru-RU" sz="2000" dirty="0" smtClean="0">
              <a:solidFill>
                <a:schemeClr val="bg1">
                  <a:lumMod val="85000"/>
                  <a:lumOff val="15000"/>
                </a:schemeClr>
              </a:solidFill>
            </a:endParaRPr>
          </a:p>
          <a:p>
            <a:r>
              <a:rPr lang="ru-RU" sz="2000" b="1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В основу рассказа «Хирургия»</a:t>
            </a:r>
            <a:r>
              <a:rPr lang="ru-RU" sz="2000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 положен случай, когда А.П. Чехов наблюдал за работой неопытного студента-практиканта, который не смог вырвать зуб у больного и только сломал коронку.</a:t>
            </a:r>
          </a:p>
          <a:p>
            <a:endParaRPr lang="ru-RU" sz="2000" dirty="0"/>
          </a:p>
        </p:txBody>
      </p:sp>
      <p:pic>
        <p:nvPicPr>
          <p:cNvPr id="5" name="Содержимое 4" descr="scale_1200 (1)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004048" y="692696"/>
            <a:ext cx="3467100" cy="4152900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117522" cy="185192"/>
          </a:xfrm>
        </p:spPr>
        <p:txBody>
          <a:bodyPr>
            <a:normAutofit/>
          </a:bodyPr>
          <a:lstStyle/>
          <a:p>
            <a:r>
              <a:rPr lang="ru-RU" sz="800" dirty="0" smtClean="0"/>
              <a:t>.</a:t>
            </a:r>
            <a:endParaRPr lang="ru-RU" sz="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692696"/>
            <a:ext cx="7560840" cy="5256584"/>
          </a:xfrm>
        </p:spPr>
        <p:txBody>
          <a:bodyPr>
            <a:normAutofit/>
          </a:bodyPr>
          <a:lstStyle/>
          <a:p>
            <a:pPr algn="just"/>
            <a:r>
              <a:rPr lang="ru-RU" sz="2400" b="1" dirty="0" smtClean="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Сюжет рассказа «Смерть чиновника»</a:t>
            </a:r>
            <a:r>
              <a:rPr lang="ru-RU" sz="2400" dirty="0" smtClean="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А.П. Чехов взял из жизни, смешав две реальные истории. Одна из них произошла в Большом театре, о ней Чехову рассказал бывший управляющий московскими императорскими театрами Владимир Петрович Бегичев. </a:t>
            </a:r>
            <a:endParaRPr lang="ru-RU" sz="2400" dirty="0" smtClean="0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sz="2400" dirty="0" smtClean="0">
              <a:solidFill>
                <a:schemeClr val="bg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2400" dirty="0" smtClean="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Вторая </a:t>
            </a:r>
            <a:r>
              <a:rPr lang="ru-RU" sz="2400" dirty="0" smtClean="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история, возможно, подсказала Чехову сюжетный поворот </a:t>
            </a:r>
            <a:r>
              <a:rPr lang="ru-RU" sz="2400" dirty="0" smtClean="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рассказа: </a:t>
            </a:r>
            <a:r>
              <a:rPr lang="ru-RU" sz="2400" dirty="0" smtClean="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январе 1882 года один из мелких таганрогских чиновников совершил самоубийство после неудачной попытки попросить извинения у своего начальника за какой-то незначительный проступок.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755576" y="260648"/>
          <a:ext cx="7848872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45719" cy="83096"/>
          </a:xfrm>
        </p:spPr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800" dirty="0" smtClean="0"/>
              <a:t>.</a:t>
            </a:r>
            <a:endParaRPr lang="ru-RU" sz="2800" dirty="0"/>
          </a:p>
        </p:txBody>
      </p:sp>
      <p:pic>
        <p:nvPicPr>
          <p:cNvPr id="5" name="Рисунок 4" descr="2736635067_preview_128-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852" b="1852"/>
          <a:stretch>
            <a:fillRect/>
          </a:stretch>
        </p:blipFill>
        <p:spPr>
          <a:xfrm>
            <a:off x="1547664" y="980728"/>
            <a:ext cx="6271592" cy="4529483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236296" y="1556791"/>
            <a:ext cx="78904" cy="140347"/>
          </a:xfrm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192</TotalTime>
  <Words>1100</Words>
  <Application>Microsoft Office PowerPoint</Application>
  <PresentationFormat>Экран (4:3)</PresentationFormat>
  <Paragraphs>132</Paragraphs>
  <Slides>29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Апекс</vt:lpstr>
      <vt:lpstr>Моя лучшая презентация урока для учеников 6 классов</vt:lpstr>
      <vt:lpstr>Задачи:  </vt:lpstr>
      <vt:lpstr>.</vt:lpstr>
      <vt:lpstr>«Краткость – сестра таланта» означает быть кратким, излагать только суть дела.  Это выражение нашло отражение и в творчестве великого писателя.  А.П. Чехов при создании своих произведений избегал излишних описаний и длинных рассуждений, считая, что должен выражать мысли ёмко и кратко. Поэтому его и называют мастером «коротких рассказов».   Л.Н. Толстой назвал А.П. Чехова «несравненным художником жизни». И сегодня на уроке мы выясним, действительно ли это так.  </vt:lpstr>
      <vt:lpstr> Чтобы лучше понять творчество А.П. Чехова, мы перенесемся с вами в XIX век.  </vt:lpstr>
      <vt:lpstr>..</vt:lpstr>
      <vt:lpstr>В 1879 году А.П. Чехов поступает на медицинский факультет Московского университета. Вскоре он начинает сотрудничать с популярными журналами, пишет короткие рассказы, подписывая их псевдонимом.  Какой псевдоним был самым популярным у А.П. Чехова? </vt:lpstr>
      <vt:lpstr>.</vt:lpstr>
      <vt:lpstr>.</vt:lpstr>
      <vt:lpstr>.</vt:lpstr>
      <vt:lpstr>В рассказе «Хамелеон» (произведение написано в 1884 г.) черты полицейского надзирателя Очумелова воспринимались не только как характеристика российской полиции, но и получили более широкий смысл. Ведь черты хамелеонства есть и у пострадавшего Хрюкина, и у дьячка из «Хирургии», и у самого «хирурга» - земского фельдшера Курятина, исполненного гордости знакомством с сильными мира сего и презрением к злосчастному пациенту.  </vt:lpstr>
      <vt:lpstr>.</vt:lpstr>
      <vt:lpstr>Сейчас мы с вами поиграем в игру по рассказу А.П. Чехова «Хамелеон», которая называется «Правда или ложь».   На слайдах вы увидите 12 утверждений.   Ваша задача – угадать, какое утверждение верное, а какое ошибочное. Давайте начнем!  </vt:lpstr>
      <vt:lpstr>Слайд 14</vt:lpstr>
      <vt:lpstr>Слайд 15</vt:lpstr>
      <vt:lpstr>Вы молодцы!   Прежде чем продолжить наше путешествие по творчеству А.П. Чехова, предлагаю вам освежить свои энциклопедические знания.    Как называются герои, которые противопоставляются в произведениях? </vt:lpstr>
      <vt:lpstr>Антиподы – герои, противопоставленные в произведениях.  </vt:lpstr>
      <vt:lpstr>   Антитеза - (от греч. antithesis — «противопоставление») — стилистический приём, основанный на противопоставлении двух противоположных понятий, идей или образов.  </vt:lpstr>
      <vt:lpstr>Антитеза в произведении помогает создать контраст и усилить выразительность высказывания.  Этот приём был использован А.П. Чеховым при создании рассказа «Толстый и тонкий».  </vt:lpstr>
      <vt:lpstr>Сейчас я предлагаю вам угадать героя по его описанию и ответить на вопросы по произведению. </vt:lpstr>
      <vt:lpstr>Слайд 21</vt:lpstr>
      <vt:lpstr>Слайд 22</vt:lpstr>
      <vt:lpstr> Вы успешно справились и с этим заданием. Молодцы!   Давайте рассмотрим еще одно произведение А.П. Чехова «Смерть чиновника». </vt:lpstr>
      <vt:lpstr>Слайд 24</vt:lpstr>
      <vt:lpstr>Слайд 25</vt:lpstr>
      <vt:lpstr>.</vt:lpstr>
      <vt:lpstr>.</vt:lpstr>
      <vt:lpstr>Слайд 28</vt:lpstr>
      <vt:lpstr> 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рпшг</dc:title>
  <dc:creator>USER</dc:creator>
  <cp:lastModifiedBy>USER</cp:lastModifiedBy>
  <cp:revision>51</cp:revision>
  <dcterms:created xsi:type="dcterms:W3CDTF">2025-06-13T11:39:29Z</dcterms:created>
  <dcterms:modified xsi:type="dcterms:W3CDTF">2025-06-15T16:05:14Z</dcterms:modified>
</cp:coreProperties>
</file>