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05" r:id="rId3"/>
    <p:sldId id="306" r:id="rId4"/>
    <p:sldId id="263" r:id="rId5"/>
    <p:sldId id="264" r:id="rId6"/>
    <p:sldId id="270" r:id="rId7"/>
    <p:sldId id="271" r:id="rId8"/>
    <p:sldId id="289" r:id="rId9"/>
    <p:sldId id="273" r:id="rId10"/>
    <p:sldId id="292" r:id="rId11"/>
    <p:sldId id="307" r:id="rId12"/>
    <p:sldId id="309" r:id="rId13"/>
    <p:sldId id="293" r:id="rId14"/>
    <p:sldId id="308" r:id="rId15"/>
    <p:sldId id="310" r:id="rId16"/>
    <p:sldId id="311" r:id="rId17"/>
    <p:sldId id="312" r:id="rId18"/>
    <p:sldId id="313" r:id="rId19"/>
    <p:sldId id="317" r:id="rId20"/>
    <p:sldId id="316" r:id="rId21"/>
    <p:sldId id="314" r:id="rId22"/>
    <p:sldId id="315" r:id="rId23"/>
    <p:sldId id="318" r:id="rId24"/>
    <p:sldId id="320" r:id="rId25"/>
    <p:sldId id="319" r:id="rId26"/>
    <p:sldId id="321" r:id="rId27"/>
    <p:sldId id="322" r:id="rId28"/>
    <p:sldId id="324" r:id="rId29"/>
    <p:sldId id="288" r:id="rId30"/>
    <p:sldId id="266" r:id="rId31"/>
    <p:sldId id="325" r:id="rId3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99"/>
    <a:srgbClr val="006600"/>
    <a:srgbClr val="FFFFCC"/>
    <a:srgbClr val="FFCCFF"/>
    <a:srgbClr val="009900"/>
    <a:srgbClr val="FF33CC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77" autoAdjust="0"/>
    <p:restoredTop sz="94660"/>
  </p:normalViewPr>
  <p:slideViewPr>
    <p:cSldViewPr snapToGrid="0">
      <p:cViewPr>
        <p:scale>
          <a:sx n="62" d="100"/>
          <a:sy n="62" d="100"/>
        </p:scale>
        <p:origin x="-950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37AE88-8D51-45F8-B964-FDC0A37765D3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0A0F939-69F7-4AE6-837A-3160553930BB}">
      <dgm:prSet phldrT="[Текст]" custT="1"/>
      <dgm:spPr/>
      <dgm:t>
        <a:bodyPr/>
        <a:lstStyle/>
        <a:p>
          <a:pPr>
            <a:buFontTx/>
            <a:buNone/>
          </a:pPr>
          <a:r>
            <a:rPr lang="ru-RU" altLang="ru-RU" sz="2200" b="1" dirty="0">
              <a:latin typeface="Times New Roman" panose="02020603050405020304" pitchFamily="18" charset="0"/>
              <a:cs typeface="Times New Roman" panose="02020603050405020304" pitchFamily="18" charset="0"/>
            </a:rPr>
            <a:t>Тип урока: </a:t>
          </a:r>
          <a:r>
            <a:rPr lang="ru-RU" altLang="ru-RU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урок </a:t>
          </a:r>
          <a:r>
            <a:rPr lang="ru-RU" alt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открытия новых знаний</a:t>
          </a:r>
          <a:endParaRPr lang="ru-RU" sz="2200" dirty="0"/>
        </a:p>
      </dgm:t>
    </dgm:pt>
    <dgm:pt modelId="{07B02644-B15E-4A29-9E36-5CA2A6A306F4}" type="parTrans" cxnId="{78239D13-C2C4-4820-A50F-FAD9F2DDA291}">
      <dgm:prSet/>
      <dgm:spPr/>
      <dgm:t>
        <a:bodyPr/>
        <a:lstStyle/>
        <a:p>
          <a:endParaRPr lang="ru-RU"/>
        </a:p>
      </dgm:t>
    </dgm:pt>
    <dgm:pt modelId="{7AA2CBBD-6C70-4662-ACCF-30698A7C98AF}" type="sibTrans" cxnId="{78239D13-C2C4-4820-A50F-FAD9F2DDA291}">
      <dgm:prSet/>
      <dgm:spPr/>
      <dgm:t>
        <a:bodyPr/>
        <a:lstStyle/>
        <a:p>
          <a:endParaRPr lang="ru-RU"/>
        </a:p>
      </dgm:t>
    </dgm:pt>
    <dgm:pt modelId="{193EBB76-EC2C-4095-8BD8-FC9EC45DBE42}">
      <dgm:prSet phldrT="[Текст]" custT="1"/>
      <dgm:spPr/>
      <dgm:t>
        <a:bodyPr/>
        <a:lstStyle/>
        <a:p>
          <a:r>
            <a:rPr lang="ru-RU" altLang="ru-RU" sz="1600" b="1" i="0" u="none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Методы: беседа с использованием проблемных и репродуктивных вопросов, метод «Слепой текст», метод «Облако слов», игровые ситуации, обучение через деятельность, демонстрация, самостоятельная работа, практическая работа</a:t>
          </a:r>
          <a:endParaRPr lang="ru-RU" sz="2200" dirty="0"/>
        </a:p>
      </dgm:t>
    </dgm:pt>
    <dgm:pt modelId="{BB306B4B-169A-4113-B387-13273A318130}" type="parTrans" cxnId="{91DF8FE7-2464-426E-AD9C-FB1571F2B165}">
      <dgm:prSet/>
      <dgm:spPr/>
      <dgm:t>
        <a:bodyPr/>
        <a:lstStyle/>
        <a:p>
          <a:endParaRPr lang="ru-RU"/>
        </a:p>
      </dgm:t>
    </dgm:pt>
    <dgm:pt modelId="{7FA56C94-7EE2-42D8-B127-D0D1D5A499D0}" type="sibTrans" cxnId="{91DF8FE7-2464-426E-AD9C-FB1571F2B165}">
      <dgm:prSet/>
      <dgm:spPr/>
      <dgm:t>
        <a:bodyPr/>
        <a:lstStyle/>
        <a:p>
          <a:endParaRPr lang="ru-RU"/>
        </a:p>
      </dgm:t>
    </dgm:pt>
    <dgm:pt modelId="{10B42E6B-4D9C-43DD-BA41-5CC697BF2158}">
      <dgm:prSet phldrT="[Текст]" custT="1"/>
      <dgm:spPr/>
      <dgm:t>
        <a:bodyPr/>
        <a:lstStyle/>
        <a:p>
          <a:pPr>
            <a:buFontTx/>
            <a:buNone/>
          </a:pPr>
          <a:r>
            <a:rPr lang="ru-RU" altLang="ru-RU" sz="2200" b="1" u="none" dirty="0">
              <a:latin typeface="Times New Roman" panose="02020603050405020304" pitchFamily="18" charset="0"/>
              <a:cs typeface="Times New Roman" panose="02020603050405020304" pitchFamily="18" charset="0"/>
            </a:rPr>
            <a:t>Форма работы: </a:t>
          </a:r>
          <a:r>
            <a:rPr lang="ru-RU" altLang="ru-RU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фронтальная, групповая, индивидуальная</a:t>
          </a:r>
          <a:r>
            <a:rPr lang="ru-RU" altLang="ru-RU" sz="13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300" dirty="0"/>
        </a:p>
      </dgm:t>
    </dgm:pt>
    <dgm:pt modelId="{3D458961-4073-4D6D-A805-E232E382603E}" type="parTrans" cxnId="{968E5722-BA4A-44AC-A5BE-B96F1CEF186E}">
      <dgm:prSet/>
      <dgm:spPr/>
      <dgm:t>
        <a:bodyPr/>
        <a:lstStyle/>
        <a:p>
          <a:endParaRPr lang="ru-RU"/>
        </a:p>
      </dgm:t>
    </dgm:pt>
    <dgm:pt modelId="{489A90BD-8FBE-43F8-BCAD-0F2E070E2D26}" type="sibTrans" cxnId="{968E5722-BA4A-44AC-A5BE-B96F1CEF186E}">
      <dgm:prSet/>
      <dgm:spPr/>
      <dgm:t>
        <a:bodyPr/>
        <a:lstStyle/>
        <a:p>
          <a:endParaRPr lang="ru-RU"/>
        </a:p>
      </dgm:t>
    </dgm:pt>
    <dgm:pt modelId="{8D2E504B-92B8-43D8-875E-7CC1D7D12C7A}">
      <dgm:prSet phldrT="[Текст]" custT="1"/>
      <dgm:spPr/>
      <dgm:t>
        <a:bodyPr/>
        <a:lstStyle/>
        <a:p>
          <a:pPr>
            <a:buFontTx/>
            <a:buNone/>
          </a:pPr>
          <a:r>
            <a:rPr lang="ru-RU" altLang="ru-RU" sz="2200" b="1" i="0" u="none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Образовательные технологии:  </a:t>
          </a:r>
          <a:r>
            <a:rPr lang="ru-RU" alt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технология системно-</a:t>
          </a:r>
          <a:r>
            <a:rPr lang="ru-RU" altLang="ru-RU" sz="2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деятельностного</a:t>
          </a:r>
          <a:r>
            <a:rPr lang="ru-RU" alt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подхода, </a:t>
          </a:r>
          <a:r>
            <a:rPr lang="ru-RU" altLang="ru-RU" sz="2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здоровьесберегающая</a:t>
          </a:r>
          <a:r>
            <a:rPr lang="ru-RU" alt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технология</a:t>
          </a:r>
          <a:r>
            <a:rPr lang="ru-RU" alt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500" dirty="0"/>
        </a:p>
      </dgm:t>
    </dgm:pt>
    <dgm:pt modelId="{7CE6B550-EEC1-4078-B36A-A7E0119824B3}" type="parTrans" cxnId="{483D0D1F-C055-4FBA-9F3B-4E0381069E2E}">
      <dgm:prSet/>
      <dgm:spPr/>
      <dgm:t>
        <a:bodyPr/>
        <a:lstStyle/>
        <a:p>
          <a:endParaRPr lang="ru-RU"/>
        </a:p>
      </dgm:t>
    </dgm:pt>
    <dgm:pt modelId="{FA43B2B8-7C2B-4E84-AF2A-C1BF2C1BC8A1}" type="sibTrans" cxnId="{483D0D1F-C055-4FBA-9F3B-4E0381069E2E}">
      <dgm:prSet/>
      <dgm:spPr/>
      <dgm:t>
        <a:bodyPr/>
        <a:lstStyle/>
        <a:p>
          <a:endParaRPr lang="ru-RU"/>
        </a:p>
      </dgm:t>
    </dgm:pt>
    <dgm:pt modelId="{E9A47038-F081-4E34-8148-95334706A2B7}" type="pres">
      <dgm:prSet presAssocID="{E737AE88-8D51-45F8-B964-FDC0A37765D3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E9DEAE5-A2FB-4716-8B69-3AD1F26C608E}" type="pres">
      <dgm:prSet presAssocID="{E737AE88-8D51-45F8-B964-FDC0A37765D3}" presName="diamond" presStyleLbl="bgShp" presStyleIdx="0" presStyleCnt="1" custLinFactNeighborX="5893" custLinFactNeighborY="-13154"/>
      <dgm:spPr/>
    </dgm:pt>
    <dgm:pt modelId="{8A35A6FE-59F0-4DE9-B1B8-F6AD72D7F837}" type="pres">
      <dgm:prSet presAssocID="{E737AE88-8D51-45F8-B964-FDC0A37765D3}" presName="quad1" presStyleLbl="node1" presStyleIdx="0" presStyleCnt="4" custScaleX="125909" custScaleY="120090" custLinFactNeighborX="-65410" custLinFactNeighborY="-151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D8CDDD-D557-461B-BB1D-D2EB8483C020}" type="pres">
      <dgm:prSet presAssocID="{E737AE88-8D51-45F8-B964-FDC0A37765D3}" presName="quad2" presStyleLbl="node1" presStyleIdx="1" presStyleCnt="4" custScaleX="197790" custScaleY="112065" custLinFactNeighborX="90694" custLinFactNeighborY="-163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E26430-CBA0-46AC-A015-4D08DD73EF3A}" type="pres">
      <dgm:prSet presAssocID="{E737AE88-8D51-45F8-B964-FDC0A37765D3}" presName="quad3" presStyleLbl="node1" presStyleIdx="2" presStyleCnt="4" custScaleX="140146" custScaleY="118308" custLinFactNeighborX="-69462" custLinFactNeighborY="138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647D17-1FEB-4FFD-AF5F-F76A48229558}" type="pres">
      <dgm:prSet presAssocID="{E737AE88-8D51-45F8-B964-FDC0A37765D3}" presName="quad4" presStyleLbl="node1" presStyleIdx="3" presStyleCnt="4" custScaleX="196468" custScaleY="118804" custLinFactNeighborX="89467" custLinFactNeighborY="145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CCA825-FCD7-4617-95A1-A82172FD1380}" type="presOf" srcId="{10B42E6B-4D9C-43DD-BA41-5CC697BF2158}" destId="{51E26430-CBA0-46AC-A015-4D08DD73EF3A}" srcOrd="0" destOrd="0" presId="urn:microsoft.com/office/officeart/2005/8/layout/matrix3"/>
    <dgm:cxn modelId="{968E5722-BA4A-44AC-A5BE-B96F1CEF186E}" srcId="{E737AE88-8D51-45F8-B964-FDC0A37765D3}" destId="{10B42E6B-4D9C-43DD-BA41-5CC697BF2158}" srcOrd="2" destOrd="0" parTransId="{3D458961-4073-4D6D-A805-E232E382603E}" sibTransId="{489A90BD-8FBE-43F8-BCAD-0F2E070E2D26}"/>
    <dgm:cxn modelId="{4F99A38A-2DDE-41F9-AC1F-A808F0CC433B}" type="presOf" srcId="{8D2E504B-92B8-43D8-875E-7CC1D7D12C7A}" destId="{56647D17-1FEB-4FFD-AF5F-F76A48229558}" srcOrd="0" destOrd="0" presId="urn:microsoft.com/office/officeart/2005/8/layout/matrix3"/>
    <dgm:cxn modelId="{483D0D1F-C055-4FBA-9F3B-4E0381069E2E}" srcId="{E737AE88-8D51-45F8-B964-FDC0A37765D3}" destId="{8D2E504B-92B8-43D8-875E-7CC1D7D12C7A}" srcOrd="3" destOrd="0" parTransId="{7CE6B550-EEC1-4078-B36A-A7E0119824B3}" sibTransId="{FA43B2B8-7C2B-4E84-AF2A-C1BF2C1BC8A1}"/>
    <dgm:cxn modelId="{3C416DA0-FB67-4547-ABD4-EBD119206D9D}" type="presOf" srcId="{90A0F939-69F7-4AE6-837A-3160553930BB}" destId="{8A35A6FE-59F0-4DE9-B1B8-F6AD72D7F837}" srcOrd="0" destOrd="0" presId="urn:microsoft.com/office/officeart/2005/8/layout/matrix3"/>
    <dgm:cxn modelId="{78239D13-C2C4-4820-A50F-FAD9F2DDA291}" srcId="{E737AE88-8D51-45F8-B964-FDC0A37765D3}" destId="{90A0F939-69F7-4AE6-837A-3160553930BB}" srcOrd="0" destOrd="0" parTransId="{07B02644-B15E-4A29-9E36-5CA2A6A306F4}" sibTransId="{7AA2CBBD-6C70-4662-ACCF-30698A7C98AF}"/>
    <dgm:cxn modelId="{91DF8FE7-2464-426E-AD9C-FB1571F2B165}" srcId="{E737AE88-8D51-45F8-B964-FDC0A37765D3}" destId="{193EBB76-EC2C-4095-8BD8-FC9EC45DBE42}" srcOrd="1" destOrd="0" parTransId="{BB306B4B-169A-4113-B387-13273A318130}" sibTransId="{7FA56C94-7EE2-42D8-B127-D0D1D5A499D0}"/>
    <dgm:cxn modelId="{4BFA4B25-AFE6-45C2-B9A3-874763D2D652}" type="presOf" srcId="{E737AE88-8D51-45F8-B964-FDC0A37765D3}" destId="{E9A47038-F081-4E34-8148-95334706A2B7}" srcOrd="0" destOrd="0" presId="urn:microsoft.com/office/officeart/2005/8/layout/matrix3"/>
    <dgm:cxn modelId="{AE758435-5616-4636-A8CF-C6A762412FDD}" type="presOf" srcId="{193EBB76-EC2C-4095-8BD8-FC9EC45DBE42}" destId="{B4D8CDDD-D557-461B-BB1D-D2EB8483C020}" srcOrd="0" destOrd="0" presId="urn:microsoft.com/office/officeart/2005/8/layout/matrix3"/>
    <dgm:cxn modelId="{A778CD87-45C7-48EA-89A5-800FC0DFF602}" type="presParOf" srcId="{E9A47038-F081-4E34-8148-95334706A2B7}" destId="{EE9DEAE5-A2FB-4716-8B69-3AD1F26C608E}" srcOrd="0" destOrd="0" presId="urn:microsoft.com/office/officeart/2005/8/layout/matrix3"/>
    <dgm:cxn modelId="{13E07107-D25C-4444-AC58-7AC4DC237A63}" type="presParOf" srcId="{E9A47038-F081-4E34-8148-95334706A2B7}" destId="{8A35A6FE-59F0-4DE9-B1B8-F6AD72D7F837}" srcOrd="1" destOrd="0" presId="urn:microsoft.com/office/officeart/2005/8/layout/matrix3"/>
    <dgm:cxn modelId="{AA4EDAFE-FB05-49C4-9539-E0146B17E044}" type="presParOf" srcId="{E9A47038-F081-4E34-8148-95334706A2B7}" destId="{B4D8CDDD-D557-461B-BB1D-D2EB8483C020}" srcOrd="2" destOrd="0" presId="urn:microsoft.com/office/officeart/2005/8/layout/matrix3"/>
    <dgm:cxn modelId="{9C50021A-3B56-4260-84C5-8B05E8155994}" type="presParOf" srcId="{E9A47038-F081-4E34-8148-95334706A2B7}" destId="{51E26430-CBA0-46AC-A015-4D08DD73EF3A}" srcOrd="3" destOrd="0" presId="urn:microsoft.com/office/officeart/2005/8/layout/matrix3"/>
    <dgm:cxn modelId="{42C6F93B-1206-4521-8470-68B543ADFF11}" type="presParOf" srcId="{E9A47038-F081-4E34-8148-95334706A2B7}" destId="{56647D17-1FEB-4FFD-AF5F-F76A48229558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A7A5B1-7862-453E-8E6E-7E6C263E95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F77CD0-A4B0-4082-AE77-5249AB2FBE86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ru-RU" altLang="ru-RU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Цель </a:t>
          </a:r>
          <a:r>
            <a:rPr lang="ru-RU" altLang="ru-RU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урока</a:t>
          </a:r>
          <a:r>
            <a:rPr lang="ru-RU" altLang="ru-RU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формирование знаний и умений по моделированию различных фасонов фартуков, развитие творческого мышления и воображения через моделирование фартука</a:t>
          </a:r>
          <a:endParaRPr lang="ru-RU" sz="2800" dirty="0"/>
        </a:p>
      </dgm:t>
    </dgm:pt>
    <dgm:pt modelId="{A4C8FEA8-4708-4D20-AE1E-6EE3883202F3}" type="parTrans" cxnId="{C1F42C3B-8367-4449-ADB1-93224AA2CBF0}">
      <dgm:prSet/>
      <dgm:spPr/>
      <dgm:t>
        <a:bodyPr/>
        <a:lstStyle/>
        <a:p>
          <a:endParaRPr lang="ru-RU"/>
        </a:p>
      </dgm:t>
    </dgm:pt>
    <dgm:pt modelId="{5ACFA165-F809-46FC-8249-E6DD758F0608}" type="sibTrans" cxnId="{C1F42C3B-8367-4449-ADB1-93224AA2CBF0}">
      <dgm:prSet/>
      <dgm:spPr/>
      <dgm:t>
        <a:bodyPr/>
        <a:lstStyle/>
        <a:p>
          <a:endParaRPr lang="ru-RU"/>
        </a:p>
      </dgm:t>
    </dgm:pt>
    <dgm:pt modelId="{FD7AD679-45EC-4C38-B515-356D6BE9C86E}" type="pres">
      <dgm:prSet presAssocID="{0CA7A5B1-7862-453E-8E6E-7E6C263E95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396CC8-94C6-49C7-BD80-A78BE5F638B6}" type="pres">
      <dgm:prSet presAssocID="{92F77CD0-A4B0-4082-AE77-5249AB2FBE86}" presName="parentText" presStyleLbl="node1" presStyleIdx="0" presStyleCnt="1" custScaleY="101896" custLinFactNeighborX="-468" custLinFactNeighborY="-186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89D337-6D23-404E-BF75-D2D89135C202}" type="presOf" srcId="{0CA7A5B1-7862-453E-8E6E-7E6C263E9501}" destId="{FD7AD679-45EC-4C38-B515-356D6BE9C86E}" srcOrd="0" destOrd="0" presId="urn:microsoft.com/office/officeart/2005/8/layout/vList2"/>
    <dgm:cxn modelId="{76D915F0-9AED-4DBE-8A58-0C8F26356236}" type="presOf" srcId="{92F77CD0-A4B0-4082-AE77-5249AB2FBE86}" destId="{AA396CC8-94C6-49C7-BD80-A78BE5F638B6}" srcOrd="0" destOrd="0" presId="urn:microsoft.com/office/officeart/2005/8/layout/vList2"/>
    <dgm:cxn modelId="{C1F42C3B-8367-4449-ADB1-93224AA2CBF0}" srcId="{0CA7A5B1-7862-453E-8E6E-7E6C263E9501}" destId="{92F77CD0-A4B0-4082-AE77-5249AB2FBE86}" srcOrd="0" destOrd="0" parTransId="{A4C8FEA8-4708-4D20-AE1E-6EE3883202F3}" sibTransId="{5ACFA165-F809-46FC-8249-E6DD758F0608}"/>
    <dgm:cxn modelId="{4B0C0C2B-F21C-4E71-85B4-1710480561CF}" type="presParOf" srcId="{FD7AD679-45EC-4C38-B515-356D6BE9C86E}" destId="{AA396CC8-94C6-49C7-BD80-A78BE5F638B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32507F2-2B36-42FA-A1B0-9CA725A41C7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BC03C5-78AA-4FEE-8B0F-B632F379518E}">
      <dgm:prSet phldrT="[Текст]" custT="1"/>
      <dgm:spPr/>
      <dgm:t>
        <a:bodyPr/>
        <a:lstStyle/>
        <a:p>
          <a:pPr algn="just"/>
          <a:r>
            <a:rPr lang="ru-RU" sz="1800" b="1" dirty="0">
              <a:latin typeface="Times New Roman" pitchFamily="18" charset="0"/>
              <a:cs typeface="Times New Roman" pitchFamily="18" charset="0"/>
            </a:rPr>
            <a:t>Обучающие: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	Обеспечить усвоение учащимися приёмов технического и художественного моделирования фартука; формировать умение транслировать изученный материал, изменять и использовать в новой ситуации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14674410-ED40-43DD-8AC7-8D3A507DE8C2}" type="parTrans" cxnId="{76A025CA-52DF-4D24-9E50-9E1872DDD8DA}">
      <dgm:prSet/>
      <dgm:spPr/>
      <dgm:t>
        <a:bodyPr/>
        <a:lstStyle/>
        <a:p>
          <a:endParaRPr lang="ru-RU" sz="2400"/>
        </a:p>
      </dgm:t>
    </dgm:pt>
    <dgm:pt modelId="{F78C5832-DA87-41ED-B556-FB2F2AA7D742}" type="sibTrans" cxnId="{76A025CA-52DF-4D24-9E50-9E1872DDD8DA}">
      <dgm:prSet/>
      <dgm:spPr/>
      <dgm:t>
        <a:bodyPr/>
        <a:lstStyle/>
        <a:p>
          <a:endParaRPr lang="ru-RU" sz="2400"/>
        </a:p>
      </dgm:t>
    </dgm:pt>
    <dgm:pt modelId="{74DBD2EF-A80C-450D-8D8B-772A00FCC8CF}">
      <dgm:prSet phldrT="[Текст]" custT="1"/>
      <dgm:spPr/>
      <dgm:t>
        <a:bodyPr/>
        <a:lstStyle/>
        <a:p>
          <a:pPr algn="just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Развивающие:	Способствовать развитию пространственного мышления и воображения у детей, связной устной речи обучающихся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73F86D62-B82E-498E-8C7F-31CB60147F1A}" type="parTrans" cxnId="{E26A0787-D98A-4C5F-80B1-31498C79CB85}">
      <dgm:prSet/>
      <dgm:spPr/>
      <dgm:t>
        <a:bodyPr/>
        <a:lstStyle/>
        <a:p>
          <a:endParaRPr lang="ru-RU" sz="2400"/>
        </a:p>
      </dgm:t>
    </dgm:pt>
    <dgm:pt modelId="{7DE1B665-E5A6-40CB-A07A-4DB16D2D8432}" type="sibTrans" cxnId="{E26A0787-D98A-4C5F-80B1-31498C79CB85}">
      <dgm:prSet/>
      <dgm:spPr/>
      <dgm:t>
        <a:bodyPr/>
        <a:lstStyle/>
        <a:p>
          <a:endParaRPr lang="ru-RU" sz="2400"/>
        </a:p>
      </dgm:t>
    </dgm:pt>
    <dgm:pt modelId="{F6E497DB-C0C7-4FF5-B5A0-377407123546}">
      <dgm:prSet custT="1"/>
      <dgm:spPr/>
      <dgm:t>
        <a:bodyPr/>
        <a:lstStyle/>
        <a:p>
          <a:pPr algn="just"/>
          <a:endParaRPr lang="ru-RU" sz="1800" b="1" dirty="0" smtClean="0"/>
        </a:p>
        <a:p>
          <a:pPr algn="just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Воспитывающие</a:t>
          </a:r>
          <a:r>
            <a:rPr lang="ru-RU" sz="1800" b="1" dirty="0">
              <a:latin typeface="Times New Roman" pitchFamily="18" charset="0"/>
              <a:cs typeface="Times New Roman" pitchFamily="18" charset="0"/>
            </a:rPr>
            <a:t>: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Способствовать воспитанию личностных качеств, обеспечивающих успешность исполнительской и творческой деятельности, и также деятельности в ученическом коллективе</a:t>
          </a:r>
        </a:p>
        <a:p>
          <a:pPr algn="just"/>
          <a:endParaRPr lang="ru-RU" sz="2400" dirty="0"/>
        </a:p>
      </dgm:t>
    </dgm:pt>
    <dgm:pt modelId="{DC0D9B05-7BBA-4C3D-9439-F73E0B588A0D}" type="parTrans" cxnId="{89A4F146-2D30-4B9C-BDBA-4A3CE1BB8B21}">
      <dgm:prSet/>
      <dgm:spPr/>
      <dgm:t>
        <a:bodyPr/>
        <a:lstStyle/>
        <a:p>
          <a:endParaRPr lang="ru-RU" sz="2400"/>
        </a:p>
      </dgm:t>
    </dgm:pt>
    <dgm:pt modelId="{32AAC7A4-D478-4BC7-8940-C207DDCAA2DB}" type="sibTrans" cxnId="{89A4F146-2D30-4B9C-BDBA-4A3CE1BB8B21}">
      <dgm:prSet/>
      <dgm:spPr/>
      <dgm:t>
        <a:bodyPr/>
        <a:lstStyle/>
        <a:p>
          <a:endParaRPr lang="ru-RU" sz="2400"/>
        </a:p>
      </dgm:t>
    </dgm:pt>
    <dgm:pt modelId="{8C4FB7DE-039B-4EFA-A63D-00E2CC548522}" type="pres">
      <dgm:prSet presAssocID="{832507F2-2B36-42FA-A1B0-9CA725A41C7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9F29ACE-5DA0-4B10-8534-3639F761C4FC}" type="pres">
      <dgm:prSet presAssocID="{F0BC03C5-78AA-4FEE-8B0F-B632F379518E}" presName="parentLin" presStyleCnt="0"/>
      <dgm:spPr/>
    </dgm:pt>
    <dgm:pt modelId="{9F915056-79FC-4EA5-B6BF-1D76E017E231}" type="pres">
      <dgm:prSet presAssocID="{F0BC03C5-78AA-4FEE-8B0F-B632F379518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848FD21-5326-44B0-8C3B-9B9CAAFD4530}" type="pres">
      <dgm:prSet presAssocID="{F0BC03C5-78AA-4FEE-8B0F-B632F379518E}" presName="parentText" presStyleLbl="node1" presStyleIdx="0" presStyleCnt="3" custScaleX="116462" custScaleY="141342" custLinFactNeighborY="-31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1DE572-C32F-4BC3-99E8-40C6C5A9F6AD}" type="pres">
      <dgm:prSet presAssocID="{F0BC03C5-78AA-4FEE-8B0F-B632F379518E}" presName="negativeSpace" presStyleCnt="0"/>
      <dgm:spPr/>
    </dgm:pt>
    <dgm:pt modelId="{3F65C431-79B9-4335-9A41-B6CDEDB09CF8}" type="pres">
      <dgm:prSet presAssocID="{F0BC03C5-78AA-4FEE-8B0F-B632F379518E}" presName="childText" presStyleLbl="conFgAcc1" presStyleIdx="0" presStyleCnt="3">
        <dgm:presLayoutVars>
          <dgm:bulletEnabled val="1"/>
        </dgm:presLayoutVars>
      </dgm:prSet>
      <dgm:spPr/>
    </dgm:pt>
    <dgm:pt modelId="{D3D3BF27-67F6-49AF-AFBC-E0373C86E3D7}" type="pres">
      <dgm:prSet presAssocID="{F78C5832-DA87-41ED-B556-FB2F2AA7D742}" presName="spaceBetweenRectangles" presStyleCnt="0"/>
      <dgm:spPr/>
    </dgm:pt>
    <dgm:pt modelId="{5B6377F6-681E-4697-BEA4-CA0E2F603899}" type="pres">
      <dgm:prSet presAssocID="{74DBD2EF-A80C-450D-8D8B-772A00FCC8CF}" presName="parentLin" presStyleCnt="0"/>
      <dgm:spPr/>
    </dgm:pt>
    <dgm:pt modelId="{5B264BA7-0B4E-490F-A1DF-C82AE14F2119}" type="pres">
      <dgm:prSet presAssocID="{74DBD2EF-A80C-450D-8D8B-772A00FCC8C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269692D-B784-4A1F-ACC5-066862D6CF1C}" type="pres">
      <dgm:prSet presAssocID="{74DBD2EF-A80C-450D-8D8B-772A00FCC8CF}" presName="parentText" presStyleLbl="node1" presStyleIdx="1" presStyleCnt="3" custScaleY="132945" custLinFactX="21214" custLinFactNeighborX="100000" custLinFactNeighborY="799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FC7905-DA41-4497-8237-4B185A9C5AAF}" type="pres">
      <dgm:prSet presAssocID="{74DBD2EF-A80C-450D-8D8B-772A00FCC8CF}" presName="negativeSpace" presStyleCnt="0"/>
      <dgm:spPr/>
    </dgm:pt>
    <dgm:pt modelId="{C7FC5D14-CE1B-4011-A053-B2A10027703D}" type="pres">
      <dgm:prSet presAssocID="{74DBD2EF-A80C-450D-8D8B-772A00FCC8CF}" presName="childText" presStyleLbl="conFgAcc1" presStyleIdx="1" presStyleCnt="3">
        <dgm:presLayoutVars>
          <dgm:bulletEnabled val="1"/>
        </dgm:presLayoutVars>
      </dgm:prSet>
      <dgm:spPr/>
    </dgm:pt>
    <dgm:pt modelId="{1110C662-4F99-4E23-BEEE-60995BB676F5}" type="pres">
      <dgm:prSet presAssocID="{7DE1B665-E5A6-40CB-A07A-4DB16D2D8432}" presName="spaceBetweenRectangles" presStyleCnt="0"/>
      <dgm:spPr/>
    </dgm:pt>
    <dgm:pt modelId="{7D184CE2-4D5A-4818-A2C9-80A06EE01A8D}" type="pres">
      <dgm:prSet presAssocID="{F6E497DB-C0C7-4FF5-B5A0-377407123546}" presName="parentLin" presStyleCnt="0"/>
      <dgm:spPr/>
    </dgm:pt>
    <dgm:pt modelId="{57EA611B-3082-4265-845E-2403110A07F0}" type="pres">
      <dgm:prSet presAssocID="{F6E497DB-C0C7-4FF5-B5A0-377407123546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4FFE5028-D867-4CC2-9A9B-50D00229FF40}" type="pres">
      <dgm:prSet presAssocID="{F6E497DB-C0C7-4FF5-B5A0-377407123546}" presName="parentText" presStyleLbl="node1" presStyleIdx="2" presStyleCnt="3" custScaleX="113893" custScaleY="1593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DE536B-C63E-46E9-AA3D-0A4E4FF6D068}" type="pres">
      <dgm:prSet presAssocID="{F6E497DB-C0C7-4FF5-B5A0-377407123546}" presName="negativeSpace" presStyleCnt="0"/>
      <dgm:spPr/>
    </dgm:pt>
    <dgm:pt modelId="{5B93FCA4-5125-453C-862B-F13E9EDE5E90}" type="pres">
      <dgm:prSet presAssocID="{F6E497DB-C0C7-4FF5-B5A0-377407123546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1FC97CE-65D4-47FD-B756-016E798CC63E}" type="presOf" srcId="{74DBD2EF-A80C-450D-8D8B-772A00FCC8CF}" destId="{5B264BA7-0B4E-490F-A1DF-C82AE14F2119}" srcOrd="0" destOrd="0" presId="urn:microsoft.com/office/officeart/2005/8/layout/list1"/>
    <dgm:cxn modelId="{7DB4E489-87E2-4EBC-8FC2-5D94E65B2647}" type="presOf" srcId="{F6E497DB-C0C7-4FF5-B5A0-377407123546}" destId="{57EA611B-3082-4265-845E-2403110A07F0}" srcOrd="0" destOrd="0" presId="urn:microsoft.com/office/officeart/2005/8/layout/list1"/>
    <dgm:cxn modelId="{48C87A99-BAF7-42CE-AAA9-8EBC28307572}" type="presOf" srcId="{F0BC03C5-78AA-4FEE-8B0F-B632F379518E}" destId="{4848FD21-5326-44B0-8C3B-9B9CAAFD4530}" srcOrd="1" destOrd="0" presId="urn:microsoft.com/office/officeart/2005/8/layout/list1"/>
    <dgm:cxn modelId="{E55031F1-5999-47F8-9891-B18E927EE326}" type="presOf" srcId="{832507F2-2B36-42FA-A1B0-9CA725A41C70}" destId="{8C4FB7DE-039B-4EFA-A63D-00E2CC548522}" srcOrd="0" destOrd="0" presId="urn:microsoft.com/office/officeart/2005/8/layout/list1"/>
    <dgm:cxn modelId="{89A4F146-2D30-4B9C-BDBA-4A3CE1BB8B21}" srcId="{832507F2-2B36-42FA-A1B0-9CA725A41C70}" destId="{F6E497DB-C0C7-4FF5-B5A0-377407123546}" srcOrd="2" destOrd="0" parTransId="{DC0D9B05-7BBA-4C3D-9439-F73E0B588A0D}" sibTransId="{32AAC7A4-D478-4BC7-8940-C207DDCAA2DB}"/>
    <dgm:cxn modelId="{3D1C98E6-8354-40C3-9B90-EAC62BB093F8}" type="presOf" srcId="{F6E497DB-C0C7-4FF5-B5A0-377407123546}" destId="{4FFE5028-D867-4CC2-9A9B-50D00229FF40}" srcOrd="1" destOrd="0" presId="urn:microsoft.com/office/officeart/2005/8/layout/list1"/>
    <dgm:cxn modelId="{E26A0787-D98A-4C5F-80B1-31498C79CB85}" srcId="{832507F2-2B36-42FA-A1B0-9CA725A41C70}" destId="{74DBD2EF-A80C-450D-8D8B-772A00FCC8CF}" srcOrd="1" destOrd="0" parTransId="{73F86D62-B82E-498E-8C7F-31CB60147F1A}" sibTransId="{7DE1B665-E5A6-40CB-A07A-4DB16D2D8432}"/>
    <dgm:cxn modelId="{6132F318-83B0-4A1E-A1F0-4BC1A9543084}" type="presOf" srcId="{74DBD2EF-A80C-450D-8D8B-772A00FCC8CF}" destId="{2269692D-B784-4A1F-ACC5-066862D6CF1C}" srcOrd="1" destOrd="0" presId="urn:microsoft.com/office/officeart/2005/8/layout/list1"/>
    <dgm:cxn modelId="{76A025CA-52DF-4D24-9E50-9E1872DDD8DA}" srcId="{832507F2-2B36-42FA-A1B0-9CA725A41C70}" destId="{F0BC03C5-78AA-4FEE-8B0F-B632F379518E}" srcOrd="0" destOrd="0" parTransId="{14674410-ED40-43DD-8AC7-8D3A507DE8C2}" sibTransId="{F78C5832-DA87-41ED-B556-FB2F2AA7D742}"/>
    <dgm:cxn modelId="{8D908602-C3B5-4798-AEF9-7F24206B6B77}" type="presOf" srcId="{F0BC03C5-78AA-4FEE-8B0F-B632F379518E}" destId="{9F915056-79FC-4EA5-B6BF-1D76E017E231}" srcOrd="0" destOrd="0" presId="urn:microsoft.com/office/officeart/2005/8/layout/list1"/>
    <dgm:cxn modelId="{727A87CB-F798-4822-9A3E-2013C436EE50}" type="presParOf" srcId="{8C4FB7DE-039B-4EFA-A63D-00E2CC548522}" destId="{A9F29ACE-5DA0-4B10-8534-3639F761C4FC}" srcOrd="0" destOrd="0" presId="urn:microsoft.com/office/officeart/2005/8/layout/list1"/>
    <dgm:cxn modelId="{4AEA6155-D4E1-4F8A-B062-C402109D107A}" type="presParOf" srcId="{A9F29ACE-5DA0-4B10-8534-3639F761C4FC}" destId="{9F915056-79FC-4EA5-B6BF-1D76E017E231}" srcOrd="0" destOrd="0" presId="urn:microsoft.com/office/officeart/2005/8/layout/list1"/>
    <dgm:cxn modelId="{29A23179-8F0E-4F5B-9A49-C9D5B0D1B933}" type="presParOf" srcId="{A9F29ACE-5DA0-4B10-8534-3639F761C4FC}" destId="{4848FD21-5326-44B0-8C3B-9B9CAAFD4530}" srcOrd="1" destOrd="0" presId="urn:microsoft.com/office/officeart/2005/8/layout/list1"/>
    <dgm:cxn modelId="{A5E7DECA-45ED-474F-A053-6587B627189F}" type="presParOf" srcId="{8C4FB7DE-039B-4EFA-A63D-00E2CC548522}" destId="{841DE572-C32F-4BC3-99E8-40C6C5A9F6AD}" srcOrd="1" destOrd="0" presId="urn:microsoft.com/office/officeart/2005/8/layout/list1"/>
    <dgm:cxn modelId="{1DF40D6E-EE99-4FA4-85A9-CEC4E9000C79}" type="presParOf" srcId="{8C4FB7DE-039B-4EFA-A63D-00E2CC548522}" destId="{3F65C431-79B9-4335-9A41-B6CDEDB09CF8}" srcOrd="2" destOrd="0" presId="urn:microsoft.com/office/officeart/2005/8/layout/list1"/>
    <dgm:cxn modelId="{F176B5F8-2780-4979-8677-AF1459054854}" type="presParOf" srcId="{8C4FB7DE-039B-4EFA-A63D-00E2CC548522}" destId="{D3D3BF27-67F6-49AF-AFBC-E0373C86E3D7}" srcOrd="3" destOrd="0" presId="urn:microsoft.com/office/officeart/2005/8/layout/list1"/>
    <dgm:cxn modelId="{DC1C5DC4-296D-4A7C-8BBC-84C610B4901D}" type="presParOf" srcId="{8C4FB7DE-039B-4EFA-A63D-00E2CC548522}" destId="{5B6377F6-681E-4697-BEA4-CA0E2F603899}" srcOrd="4" destOrd="0" presId="urn:microsoft.com/office/officeart/2005/8/layout/list1"/>
    <dgm:cxn modelId="{87C9D2D7-E098-4ECC-87AB-B98AF056B2FA}" type="presParOf" srcId="{5B6377F6-681E-4697-BEA4-CA0E2F603899}" destId="{5B264BA7-0B4E-490F-A1DF-C82AE14F2119}" srcOrd="0" destOrd="0" presId="urn:microsoft.com/office/officeart/2005/8/layout/list1"/>
    <dgm:cxn modelId="{8C3BF381-44C6-416D-92CE-B8F5613FCEB2}" type="presParOf" srcId="{5B6377F6-681E-4697-BEA4-CA0E2F603899}" destId="{2269692D-B784-4A1F-ACC5-066862D6CF1C}" srcOrd="1" destOrd="0" presId="urn:microsoft.com/office/officeart/2005/8/layout/list1"/>
    <dgm:cxn modelId="{C8D5726A-5C75-40CB-9917-8A47476F7A7D}" type="presParOf" srcId="{8C4FB7DE-039B-4EFA-A63D-00E2CC548522}" destId="{94FC7905-DA41-4497-8237-4B185A9C5AAF}" srcOrd="5" destOrd="0" presId="urn:microsoft.com/office/officeart/2005/8/layout/list1"/>
    <dgm:cxn modelId="{0209565C-86F9-4896-B96E-637EC30CB951}" type="presParOf" srcId="{8C4FB7DE-039B-4EFA-A63D-00E2CC548522}" destId="{C7FC5D14-CE1B-4011-A053-B2A10027703D}" srcOrd="6" destOrd="0" presId="urn:microsoft.com/office/officeart/2005/8/layout/list1"/>
    <dgm:cxn modelId="{C21BCF89-C095-46D1-92E2-3C0F2E891245}" type="presParOf" srcId="{8C4FB7DE-039B-4EFA-A63D-00E2CC548522}" destId="{1110C662-4F99-4E23-BEEE-60995BB676F5}" srcOrd="7" destOrd="0" presId="urn:microsoft.com/office/officeart/2005/8/layout/list1"/>
    <dgm:cxn modelId="{26DB3820-1DB3-4EE1-B859-A9013D4C7637}" type="presParOf" srcId="{8C4FB7DE-039B-4EFA-A63D-00E2CC548522}" destId="{7D184CE2-4D5A-4818-A2C9-80A06EE01A8D}" srcOrd="8" destOrd="0" presId="urn:microsoft.com/office/officeart/2005/8/layout/list1"/>
    <dgm:cxn modelId="{94E8AB15-61AF-4341-B9D5-2E3A83B1924D}" type="presParOf" srcId="{7D184CE2-4D5A-4818-A2C9-80A06EE01A8D}" destId="{57EA611B-3082-4265-845E-2403110A07F0}" srcOrd="0" destOrd="0" presId="urn:microsoft.com/office/officeart/2005/8/layout/list1"/>
    <dgm:cxn modelId="{BE1BACE1-0087-4D9A-9C78-DAB18B177335}" type="presParOf" srcId="{7D184CE2-4D5A-4818-A2C9-80A06EE01A8D}" destId="{4FFE5028-D867-4CC2-9A9B-50D00229FF40}" srcOrd="1" destOrd="0" presId="urn:microsoft.com/office/officeart/2005/8/layout/list1"/>
    <dgm:cxn modelId="{8BE13D58-A056-41A0-90DF-903833C97282}" type="presParOf" srcId="{8C4FB7DE-039B-4EFA-A63D-00E2CC548522}" destId="{C1DE536B-C63E-46E9-AA3D-0A4E4FF6D068}" srcOrd="9" destOrd="0" presId="urn:microsoft.com/office/officeart/2005/8/layout/list1"/>
    <dgm:cxn modelId="{BDFD9DD1-81ED-448D-B0AB-F0F2AD56D339}" type="presParOf" srcId="{8C4FB7DE-039B-4EFA-A63D-00E2CC548522}" destId="{5B93FCA4-5125-453C-862B-F13E9EDE5E9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7CEEE33-CC5F-436D-93F3-D8851239420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81577C-DE6F-4FD7-B678-90F2A71C0B8D}">
      <dgm:prSet phldrT="[Текст]"/>
      <dgm:spPr/>
      <dgm:t>
        <a:bodyPr/>
        <a:lstStyle/>
        <a:p>
          <a:r>
            <a:rPr lang="ru-RU" b="1" dirty="0"/>
            <a:t>Познавательные </a:t>
          </a:r>
        </a:p>
      </dgm:t>
    </dgm:pt>
    <dgm:pt modelId="{1BB4CA73-805D-4CBF-B775-F189983DC685}" type="parTrans" cxnId="{9A1FB24B-FE76-430B-A4D0-EAA1ABC39673}">
      <dgm:prSet/>
      <dgm:spPr/>
      <dgm:t>
        <a:bodyPr/>
        <a:lstStyle/>
        <a:p>
          <a:endParaRPr lang="ru-RU"/>
        </a:p>
      </dgm:t>
    </dgm:pt>
    <dgm:pt modelId="{2E419773-64F3-4F9D-923A-F86EA554D914}" type="sibTrans" cxnId="{9A1FB24B-FE76-430B-A4D0-EAA1ABC39673}">
      <dgm:prSet/>
      <dgm:spPr/>
      <dgm:t>
        <a:bodyPr/>
        <a:lstStyle/>
        <a:p>
          <a:endParaRPr lang="ru-RU"/>
        </a:p>
      </dgm:t>
    </dgm:pt>
    <dgm:pt modelId="{24C3EA16-95B1-4DD4-9210-5410AC53E581}">
      <dgm:prSet phldrT="[Текст]"/>
      <dgm:spPr/>
      <dgm:t>
        <a:bodyPr/>
        <a:lstStyle/>
        <a:p>
          <a:pPr algn="just"/>
          <a:r>
            <a:rPr lang="ru-RU" altLang="ru-RU" b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структурируют знания, выражают смысл ситуации различными средствами (рисунки, знаки, </a:t>
          </a:r>
          <a:r>
            <a:rPr lang="ru-RU" altLang="ru-RU" b="0" dirty="0" err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синквейн</a:t>
          </a:r>
          <a:r>
            <a:rPr lang="ru-RU" altLang="ru-RU" b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b="0" dirty="0"/>
        </a:p>
      </dgm:t>
    </dgm:pt>
    <dgm:pt modelId="{2829BE3D-56D4-4721-BA55-20D2E6C3C0DF}" type="parTrans" cxnId="{FBE3EAAB-A813-4E0D-A1EF-223E00C37565}">
      <dgm:prSet/>
      <dgm:spPr/>
      <dgm:t>
        <a:bodyPr/>
        <a:lstStyle/>
        <a:p>
          <a:endParaRPr lang="ru-RU"/>
        </a:p>
      </dgm:t>
    </dgm:pt>
    <dgm:pt modelId="{A060CC0F-E328-44A9-9E47-8CA3292DC80B}" type="sibTrans" cxnId="{FBE3EAAB-A813-4E0D-A1EF-223E00C37565}">
      <dgm:prSet/>
      <dgm:spPr/>
      <dgm:t>
        <a:bodyPr/>
        <a:lstStyle/>
        <a:p>
          <a:endParaRPr lang="ru-RU"/>
        </a:p>
      </dgm:t>
    </dgm:pt>
    <dgm:pt modelId="{4C8117FB-40DD-4E48-8729-D2F2C069129A}">
      <dgm:prSet/>
      <dgm:spPr/>
      <dgm:t>
        <a:bodyPr/>
        <a:lstStyle/>
        <a:p>
          <a:pPr algn="just"/>
          <a:r>
            <a:rPr lang="ru-RU" altLang="ru-RU" b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уметь слушать и вступать в диалог, высказывать и аргументировать свою точку зрения. </a:t>
          </a:r>
          <a:endParaRPr lang="ru-RU" b="0" dirty="0"/>
        </a:p>
      </dgm:t>
    </dgm:pt>
    <dgm:pt modelId="{AFEE2315-F10C-4E09-B4E0-A004E989A02A}" type="sibTrans" cxnId="{C3E2C6F9-A6D9-44A5-AF44-0482069A3060}">
      <dgm:prSet/>
      <dgm:spPr/>
      <dgm:t>
        <a:bodyPr/>
        <a:lstStyle/>
        <a:p>
          <a:endParaRPr lang="ru-RU"/>
        </a:p>
      </dgm:t>
    </dgm:pt>
    <dgm:pt modelId="{A5CEA458-762E-4F0A-9B45-9CE7ED71F016}" type="parTrans" cxnId="{C3E2C6F9-A6D9-44A5-AF44-0482069A3060}">
      <dgm:prSet/>
      <dgm:spPr/>
      <dgm:t>
        <a:bodyPr/>
        <a:lstStyle/>
        <a:p>
          <a:endParaRPr lang="ru-RU"/>
        </a:p>
      </dgm:t>
    </dgm:pt>
    <dgm:pt modelId="{C9CE1C9F-B9C0-43FA-AFF3-E4F3CF61794B}">
      <dgm:prSet phldrT="[Текст]"/>
      <dgm:spPr/>
      <dgm:t>
        <a:bodyPr/>
        <a:lstStyle/>
        <a:p>
          <a:r>
            <a:rPr lang="ru-RU" b="1" dirty="0"/>
            <a:t>Коммуникативные </a:t>
          </a:r>
        </a:p>
      </dgm:t>
    </dgm:pt>
    <dgm:pt modelId="{660791A1-AF94-41DC-BA83-E9CBFC685626}" type="sibTrans" cxnId="{4D36030B-B9C2-4CB3-921C-0986A3AB6EA2}">
      <dgm:prSet/>
      <dgm:spPr/>
      <dgm:t>
        <a:bodyPr/>
        <a:lstStyle/>
        <a:p>
          <a:endParaRPr lang="ru-RU"/>
        </a:p>
      </dgm:t>
    </dgm:pt>
    <dgm:pt modelId="{69B926CA-C571-4D83-967D-EE4542CF41F1}" type="parTrans" cxnId="{4D36030B-B9C2-4CB3-921C-0986A3AB6EA2}">
      <dgm:prSet/>
      <dgm:spPr/>
      <dgm:t>
        <a:bodyPr/>
        <a:lstStyle/>
        <a:p>
          <a:endParaRPr lang="ru-RU"/>
        </a:p>
      </dgm:t>
    </dgm:pt>
    <dgm:pt modelId="{E6175613-94CA-4E92-92A2-F494A68926FB}" type="pres">
      <dgm:prSet presAssocID="{57CEEE33-CC5F-436D-93F3-D8851239420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AE795A-0928-47F9-A6D2-F38637101E46}" type="pres">
      <dgm:prSet presAssocID="{1C81577C-DE6F-4FD7-B678-90F2A71C0B8D}" presName="composite" presStyleCnt="0"/>
      <dgm:spPr/>
    </dgm:pt>
    <dgm:pt modelId="{6DFCAEC8-A1D8-499A-B2E2-15F81BBE7222}" type="pres">
      <dgm:prSet presAssocID="{1C81577C-DE6F-4FD7-B678-90F2A71C0B8D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A388C6-3D9F-4C7E-AF3C-134C09AD328D}" type="pres">
      <dgm:prSet presAssocID="{1C81577C-DE6F-4FD7-B678-90F2A71C0B8D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25A791-1E48-4B03-867B-C21E35701830}" type="pres">
      <dgm:prSet presAssocID="{2E419773-64F3-4F9D-923A-F86EA554D914}" presName="space" presStyleCnt="0"/>
      <dgm:spPr/>
    </dgm:pt>
    <dgm:pt modelId="{BA8A1EAC-A858-43CB-AB18-E940B6C63E3E}" type="pres">
      <dgm:prSet presAssocID="{C9CE1C9F-B9C0-43FA-AFF3-E4F3CF61794B}" presName="composite" presStyleCnt="0"/>
      <dgm:spPr/>
    </dgm:pt>
    <dgm:pt modelId="{9C4B3589-B3F7-48D9-A9D6-0AFA9815A474}" type="pres">
      <dgm:prSet presAssocID="{C9CE1C9F-B9C0-43FA-AFF3-E4F3CF61794B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CCAE93-AD75-4E42-A091-611770AD5DBC}" type="pres">
      <dgm:prSet presAssocID="{C9CE1C9F-B9C0-43FA-AFF3-E4F3CF61794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87F6C1-CE54-49F3-A1F3-8D2F0E7741E4}" type="presOf" srcId="{C9CE1C9F-B9C0-43FA-AFF3-E4F3CF61794B}" destId="{9C4B3589-B3F7-48D9-A9D6-0AFA9815A474}" srcOrd="0" destOrd="0" presId="urn:microsoft.com/office/officeart/2005/8/layout/hList1"/>
    <dgm:cxn modelId="{FBE3EAAB-A813-4E0D-A1EF-223E00C37565}" srcId="{1C81577C-DE6F-4FD7-B678-90F2A71C0B8D}" destId="{24C3EA16-95B1-4DD4-9210-5410AC53E581}" srcOrd="0" destOrd="0" parTransId="{2829BE3D-56D4-4721-BA55-20D2E6C3C0DF}" sibTransId="{A060CC0F-E328-44A9-9E47-8CA3292DC80B}"/>
    <dgm:cxn modelId="{B6578CEA-E142-4FE3-AD8D-D140B74A0D69}" type="presOf" srcId="{57CEEE33-CC5F-436D-93F3-D88512394201}" destId="{E6175613-94CA-4E92-92A2-F494A68926FB}" srcOrd="0" destOrd="0" presId="urn:microsoft.com/office/officeart/2005/8/layout/hList1"/>
    <dgm:cxn modelId="{8669B73C-5FA7-45C9-AF87-4F80B1EDFFEC}" type="presOf" srcId="{1C81577C-DE6F-4FD7-B678-90F2A71C0B8D}" destId="{6DFCAEC8-A1D8-499A-B2E2-15F81BBE7222}" srcOrd="0" destOrd="0" presId="urn:microsoft.com/office/officeart/2005/8/layout/hList1"/>
    <dgm:cxn modelId="{4D36030B-B9C2-4CB3-921C-0986A3AB6EA2}" srcId="{57CEEE33-CC5F-436D-93F3-D88512394201}" destId="{C9CE1C9F-B9C0-43FA-AFF3-E4F3CF61794B}" srcOrd="1" destOrd="0" parTransId="{69B926CA-C571-4D83-967D-EE4542CF41F1}" sibTransId="{660791A1-AF94-41DC-BA83-E9CBFC685626}"/>
    <dgm:cxn modelId="{5C1242B0-6E05-4DBE-8EDD-F8408A8AFEAE}" type="presOf" srcId="{24C3EA16-95B1-4DD4-9210-5410AC53E581}" destId="{D4A388C6-3D9F-4C7E-AF3C-134C09AD328D}" srcOrd="0" destOrd="0" presId="urn:microsoft.com/office/officeart/2005/8/layout/hList1"/>
    <dgm:cxn modelId="{C3E2C6F9-A6D9-44A5-AF44-0482069A3060}" srcId="{C9CE1C9F-B9C0-43FA-AFF3-E4F3CF61794B}" destId="{4C8117FB-40DD-4E48-8729-D2F2C069129A}" srcOrd="0" destOrd="0" parTransId="{A5CEA458-762E-4F0A-9B45-9CE7ED71F016}" sibTransId="{AFEE2315-F10C-4E09-B4E0-A004E989A02A}"/>
    <dgm:cxn modelId="{9A1FB24B-FE76-430B-A4D0-EAA1ABC39673}" srcId="{57CEEE33-CC5F-436D-93F3-D88512394201}" destId="{1C81577C-DE6F-4FD7-B678-90F2A71C0B8D}" srcOrd="0" destOrd="0" parTransId="{1BB4CA73-805D-4CBF-B775-F189983DC685}" sibTransId="{2E419773-64F3-4F9D-923A-F86EA554D914}"/>
    <dgm:cxn modelId="{36D041BD-F1A3-4324-9FA1-73AE76D48968}" type="presOf" srcId="{4C8117FB-40DD-4E48-8729-D2F2C069129A}" destId="{EFCCAE93-AD75-4E42-A091-611770AD5DBC}" srcOrd="0" destOrd="0" presId="urn:microsoft.com/office/officeart/2005/8/layout/hList1"/>
    <dgm:cxn modelId="{BB223677-200E-42F7-BF11-F5719C294B57}" type="presParOf" srcId="{E6175613-94CA-4E92-92A2-F494A68926FB}" destId="{26AE795A-0928-47F9-A6D2-F38637101E46}" srcOrd="0" destOrd="0" presId="urn:microsoft.com/office/officeart/2005/8/layout/hList1"/>
    <dgm:cxn modelId="{C3DCE7F4-6C89-4EEB-8C72-341D40FE253E}" type="presParOf" srcId="{26AE795A-0928-47F9-A6D2-F38637101E46}" destId="{6DFCAEC8-A1D8-499A-B2E2-15F81BBE7222}" srcOrd="0" destOrd="0" presId="urn:microsoft.com/office/officeart/2005/8/layout/hList1"/>
    <dgm:cxn modelId="{B38B051B-FDE1-4933-80DF-70D322CCFA88}" type="presParOf" srcId="{26AE795A-0928-47F9-A6D2-F38637101E46}" destId="{D4A388C6-3D9F-4C7E-AF3C-134C09AD328D}" srcOrd="1" destOrd="0" presId="urn:microsoft.com/office/officeart/2005/8/layout/hList1"/>
    <dgm:cxn modelId="{7170BFFA-F5F1-4B9E-9404-ED140C2118C7}" type="presParOf" srcId="{E6175613-94CA-4E92-92A2-F494A68926FB}" destId="{4825A791-1E48-4B03-867B-C21E35701830}" srcOrd="1" destOrd="0" presId="urn:microsoft.com/office/officeart/2005/8/layout/hList1"/>
    <dgm:cxn modelId="{92BE3592-4B02-4010-B3C9-8297C1177209}" type="presParOf" srcId="{E6175613-94CA-4E92-92A2-F494A68926FB}" destId="{BA8A1EAC-A858-43CB-AB18-E940B6C63E3E}" srcOrd="2" destOrd="0" presId="urn:microsoft.com/office/officeart/2005/8/layout/hList1"/>
    <dgm:cxn modelId="{0C934DD1-3F2F-4335-AEBF-ABC717DB5EA1}" type="presParOf" srcId="{BA8A1EAC-A858-43CB-AB18-E940B6C63E3E}" destId="{9C4B3589-B3F7-48D9-A9D6-0AFA9815A474}" srcOrd="0" destOrd="0" presId="urn:microsoft.com/office/officeart/2005/8/layout/hList1"/>
    <dgm:cxn modelId="{0891A334-9AA9-40E9-9AAF-5CF238C7C466}" type="presParOf" srcId="{BA8A1EAC-A858-43CB-AB18-E940B6C63E3E}" destId="{EFCCAE93-AD75-4E42-A091-611770AD5DB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7CEEE33-CC5F-436D-93F3-D8851239420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81577C-DE6F-4FD7-B678-90F2A71C0B8D}">
      <dgm:prSet phldrT="[Текст]" custT="1"/>
      <dgm:spPr/>
      <dgm:t>
        <a:bodyPr/>
        <a:lstStyle/>
        <a:p>
          <a:r>
            <a:rPr lang="ru-RU" sz="2600" b="1" dirty="0">
              <a:latin typeface="Times New Roman" panose="02020603050405020304" pitchFamily="18" charset="0"/>
              <a:cs typeface="Times New Roman" panose="02020603050405020304" pitchFamily="18" charset="0"/>
            </a:rPr>
            <a:t>Личностные</a:t>
          </a:r>
        </a:p>
      </dgm:t>
    </dgm:pt>
    <dgm:pt modelId="{1BB4CA73-805D-4CBF-B775-F189983DC685}" type="parTrans" cxnId="{9A1FB24B-FE76-430B-A4D0-EAA1ABC39673}">
      <dgm:prSet/>
      <dgm:spPr/>
      <dgm:t>
        <a:bodyPr/>
        <a:lstStyle/>
        <a:p>
          <a:endParaRPr lang="ru-RU"/>
        </a:p>
      </dgm:t>
    </dgm:pt>
    <dgm:pt modelId="{2E419773-64F3-4F9D-923A-F86EA554D914}" type="sibTrans" cxnId="{9A1FB24B-FE76-430B-A4D0-EAA1ABC39673}">
      <dgm:prSet/>
      <dgm:spPr/>
      <dgm:t>
        <a:bodyPr/>
        <a:lstStyle/>
        <a:p>
          <a:endParaRPr lang="ru-RU"/>
        </a:p>
      </dgm:t>
    </dgm:pt>
    <dgm:pt modelId="{24C3EA16-95B1-4DD4-9210-5410AC53E581}">
      <dgm:prSet phldrT="[Текст]" custT="1"/>
      <dgm:spPr/>
      <dgm:t>
        <a:bodyPr/>
        <a:lstStyle/>
        <a:p>
          <a:pPr algn="just"/>
          <a:r>
            <a:rPr lang="ru-RU" altLang="ru-RU" sz="2600" b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уметь осуществлять самооценку на основе критериев успешности. </a:t>
          </a:r>
          <a:endParaRPr lang="ru-RU" sz="26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29BE3D-56D4-4721-BA55-20D2E6C3C0DF}" type="parTrans" cxnId="{FBE3EAAB-A813-4E0D-A1EF-223E00C37565}">
      <dgm:prSet/>
      <dgm:spPr/>
      <dgm:t>
        <a:bodyPr/>
        <a:lstStyle/>
        <a:p>
          <a:endParaRPr lang="ru-RU"/>
        </a:p>
      </dgm:t>
    </dgm:pt>
    <dgm:pt modelId="{A060CC0F-E328-44A9-9E47-8CA3292DC80B}" type="sibTrans" cxnId="{FBE3EAAB-A813-4E0D-A1EF-223E00C37565}">
      <dgm:prSet/>
      <dgm:spPr/>
      <dgm:t>
        <a:bodyPr/>
        <a:lstStyle/>
        <a:p>
          <a:endParaRPr lang="ru-RU"/>
        </a:p>
      </dgm:t>
    </dgm:pt>
    <dgm:pt modelId="{4C8117FB-40DD-4E48-8729-D2F2C069129A}">
      <dgm:prSet custT="1"/>
      <dgm:spPr/>
      <dgm:t>
        <a:bodyPr/>
        <a:lstStyle/>
        <a:p>
          <a:pPr algn="just"/>
          <a:r>
            <a:rPr lang="ru-RU" altLang="ru-RU" sz="2600" b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планировать свои действия в соответствии с поставленной задачей. </a:t>
          </a:r>
          <a:endParaRPr lang="ru-RU" sz="26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EE2315-F10C-4E09-B4E0-A004E989A02A}" type="sibTrans" cxnId="{C3E2C6F9-A6D9-44A5-AF44-0482069A3060}">
      <dgm:prSet/>
      <dgm:spPr/>
      <dgm:t>
        <a:bodyPr/>
        <a:lstStyle/>
        <a:p>
          <a:endParaRPr lang="ru-RU"/>
        </a:p>
      </dgm:t>
    </dgm:pt>
    <dgm:pt modelId="{A5CEA458-762E-4F0A-9B45-9CE7ED71F016}" type="parTrans" cxnId="{C3E2C6F9-A6D9-44A5-AF44-0482069A3060}">
      <dgm:prSet/>
      <dgm:spPr/>
      <dgm:t>
        <a:bodyPr/>
        <a:lstStyle/>
        <a:p>
          <a:endParaRPr lang="ru-RU"/>
        </a:p>
      </dgm:t>
    </dgm:pt>
    <dgm:pt modelId="{C9CE1C9F-B9C0-43FA-AFF3-E4F3CF61794B}">
      <dgm:prSet phldrT="[Текст]" custT="1"/>
      <dgm:spPr/>
      <dgm:t>
        <a:bodyPr/>
        <a:lstStyle/>
        <a:p>
          <a:r>
            <a:rPr lang="ru-RU" sz="26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Регулятивные </a:t>
          </a:r>
        </a:p>
      </dgm:t>
    </dgm:pt>
    <dgm:pt modelId="{660791A1-AF94-41DC-BA83-E9CBFC685626}" type="sibTrans" cxnId="{4D36030B-B9C2-4CB3-921C-0986A3AB6EA2}">
      <dgm:prSet/>
      <dgm:spPr/>
      <dgm:t>
        <a:bodyPr/>
        <a:lstStyle/>
        <a:p>
          <a:endParaRPr lang="ru-RU"/>
        </a:p>
      </dgm:t>
    </dgm:pt>
    <dgm:pt modelId="{69B926CA-C571-4D83-967D-EE4542CF41F1}" type="parTrans" cxnId="{4D36030B-B9C2-4CB3-921C-0986A3AB6EA2}">
      <dgm:prSet/>
      <dgm:spPr/>
      <dgm:t>
        <a:bodyPr/>
        <a:lstStyle/>
        <a:p>
          <a:endParaRPr lang="ru-RU"/>
        </a:p>
      </dgm:t>
    </dgm:pt>
    <dgm:pt modelId="{E6175613-94CA-4E92-92A2-F494A68926FB}" type="pres">
      <dgm:prSet presAssocID="{57CEEE33-CC5F-436D-93F3-D8851239420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AE795A-0928-47F9-A6D2-F38637101E46}" type="pres">
      <dgm:prSet presAssocID="{1C81577C-DE6F-4FD7-B678-90F2A71C0B8D}" presName="composite" presStyleCnt="0"/>
      <dgm:spPr/>
    </dgm:pt>
    <dgm:pt modelId="{6DFCAEC8-A1D8-499A-B2E2-15F81BBE7222}" type="pres">
      <dgm:prSet presAssocID="{1C81577C-DE6F-4FD7-B678-90F2A71C0B8D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A388C6-3D9F-4C7E-AF3C-134C09AD328D}" type="pres">
      <dgm:prSet presAssocID="{1C81577C-DE6F-4FD7-B678-90F2A71C0B8D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25A791-1E48-4B03-867B-C21E35701830}" type="pres">
      <dgm:prSet presAssocID="{2E419773-64F3-4F9D-923A-F86EA554D914}" presName="space" presStyleCnt="0"/>
      <dgm:spPr/>
    </dgm:pt>
    <dgm:pt modelId="{BA8A1EAC-A858-43CB-AB18-E940B6C63E3E}" type="pres">
      <dgm:prSet presAssocID="{C9CE1C9F-B9C0-43FA-AFF3-E4F3CF61794B}" presName="composite" presStyleCnt="0"/>
      <dgm:spPr/>
    </dgm:pt>
    <dgm:pt modelId="{9C4B3589-B3F7-48D9-A9D6-0AFA9815A474}" type="pres">
      <dgm:prSet presAssocID="{C9CE1C9F-B9C0-43FA-AFF3-E4F3CF61794B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CCAE93-AD75-4E42-A091-611770AD5DBC}" type="pres">
      <dgm:prSet presAssocID="{C9CE1C9F-B9C0-43FA-AFF3-E4F3CF61794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87F6C1-CE54-49F3-A1F3-8D2F0E7741E4}" type="presOf" srcId="{C9CE1C9F-B9C0-43FA-AFF3-E4F3CF61794B}" destId="{9C4B3589-B3F7-48D9-A9D6-0AFA9815A474}" srcOrd="0" destOrd="0" presId="urn:microsoft.com/office/officeart/2005/8/layout/hList1"/>
    <dgm:cxn modelId="{FBE3EAAB-A813-4E0D-A1EF-223E00C37565}" srcId="{1C81577C-DE6F-4FD7-B678-90F2A71C0B8D}" destId="{24C3EA16-95B1-4DD4-9210-5410AC53E581}" srcOrd="0" destOrd="0" parTransId="{2829BE3D-56D4-4721-BA55-20D2E6C3C0DF}" sibTransId="{A060CC0F-E328-44A9-9E47-8CA3292DC80B}"/>
    <dgm:cxn modelId="{B6578CEA-E142-4FE3-AD8D-D140B74A0D69}" type="presOf" srcId="{57CEEE33-CC5F-436D-93F3-D88512394201}" destId="{E6175613-94CA-4E92-92A2-F494A68926FB}" srcOrd="0" destOrd="0" presId="urn:microsoft.com/office/officeart/2005/8/layout/hList1"/>
    <dgm:cxn modelId="{8669B73C-5FA7-45C9-AF87-4F80B1EDFFEC}" type="presOf" srcId="{1C81577C-DE6F-4FD7-B678-90F2A71C0B8D}" destId="{6DFCAEC8-A1D8-499A-B2E2-15F81BBE7222}" srcOrd="0" destOrd="0" presId="urn:microsoft.com/office/officeart/2005/8/layout/hList1"/>
    <dgm:cxn modelId="{4D36030B-B9C2-4CB3-921C-0986A3AB6EA2}" srcId="{57CEEE33-CC5F-436D-93F3-D88512394201}" destId="{C9CE1C9F-B9C0-43FA-AFF3-E4F3CF61794B}" srcOrd="1" destOrd="0" parTransId="{69B926CA-C571-4D83-967D-EE4542CF41F1}" sibTransId="{660791A1-AF94-41DC-BA83-E9CBFC685626}"/>
    <dgm:cxn modelId="{5C1242B0-6E05-4DBE-8EDD-F8408A8AFEAE}" type="presOf" srcId="{24C3EA16-95B1-4DD4-9210-5410AC53E581}" destId="{D4A388C6-3D9F-4C7E-AF3C-134C09AD328D}" srcOrd="0" destOrd="0" presId="urn:microsoft.com/office/officeart/2005/8/layout/hList1"/>
    <dgm:cxn modelId="{C3E2C6F9-A6D9-44A5-AF44-0482069A3060}" srcId="{C9CE1C9F-B9C0-43FA-AFF3-E4F3CF61794B}" destId="{4C8117FB-40DD-4E48-8729-D2F2C069129A}" srcOrd="0" destOrd="0" parTransId="{A5CEA458-762E-4F0A-9B45-9CE7ED71F016}" sibTransId="{AFEE2315-F10C-4E09-B4E0-A004E989A02A}"/>
    <dgm:cxn modelId="{9A1FB24B-FE76-430B-A4D0-EAA1ABC39673}" srcId="{57CEEE33-CC5F-436D-93F3-D88512394201}" destId="{1C81577C-DE6F-4FD7-B678-90F2A71C0B8D}" srcOrd="0" destOrd="0" parTransId="{1BB4CA73-805D-4CBF-B775-F189983DC685}" sibTransId="{2E419773-64F3-4F9D-923A-F86EA554D914}"/>
    <dgm:cxn modelId="{36D041BD-F1A3-4324-9FA1-73AE76D48968}" type="presOf" srcId="{4C8117FB-40DD-4E48-8729-D2F2C069129A}" destId="{EFCCAE93-AD75-4E42-A091-611770AD5DBC}" srcOrd="0" destOrd="0" presId="urn:microsoft.com/office/officeart/2005/8/layout/hList1"/>
    <dgm:cxn modelId="{BB223677-200E-42F7-BF11-F5719C294B57}" type="presParOf" srcId="{E6175613-94CA-4E92-92A2-F494A68926FB}" destId="{26AE795A-0928-47F9-A6D2-F38637101E46}" srcOrd="0" destOrd="0" presId="urn:microsoft.com/office/officeart/2005/8/layout/hList1"/>
    <dgm:cxn modelId="{C3DCE7F4-6C89-4EEB-8C72-341D40FE253E}" type="presParOf" srcId="{26AE795A-0928-47F9-A6D2-F38637101E46}" destId="{6DFCAEC8-A1D8-499A-B2E2-15F81BBE7222}" srcOrd="0" destOrd="0" presId="urn:microsoft.com/office/officeart/2005/8/layout/hList1"/>
    <dgm:cxn modelId="{B38B051B-FDE1-4933-80DF-70D322CCFA88}" type="presParOf" srcId="{26AE795A-0928-47F9-A6D2-F38637101E46}" destId="{D4A388C6-3D9F-4C7E-AF3C-134C09AD328D}" srcOrd="1" destOrd="0" presId="urn:microsoft.com/office/officeart/2005/8/layout/hList1"/>
    <dgm:cxn modelId="{7170BFFA-F5F1-4B9E-9404-ED140C2118C7}" type="presParOf" srcId="{E6175613-94CA-4E92-92A2-F494A68926FB}" destId="{4825A791-1E48-4B03-867B-C21E35701830}" srcOrd="1" destOrd="0" presId="urn:microsoft.com/office/officeart/2005/8/layout/hList1"/>
    <dgm:cxn modelId="{92BE3592-4B02-4010-B3C9-8297C1177209}" type="presParOf" srcId="{E6175613-94CA-4E92-92A2-F494A68926FB}" destId="{BA8A1EAC-A858-43CB-AB18-E940B6C63E3E}" srcOrd="2" destOrd="0" presId="urn:microsoft.com/office/officeart/2005/8/layout/hList1"/>
    <dgm:cxn modelId="{0C934DD1-3F2F-4335-AEBF-ABC717DB5EA1}" type="presParOf" srcId="{BA8A1EAC-A858-43CB-AB18-E940B6C63E3E}" destId="{9C4B3589-B3F7-48D9-A9D6-0AFA9815A474}" srcOrd="0" destOrd="0" presId="urn:microsoft.com/office/officeart/2005/8/layout/hList1"/>
    <dgm:cxn modelId="{0891A334-9AA9-40E9-9AAF-5CF238C7C466}" type="presParOf" srcId="{BA8A1EAC-A858-43CB-AB18-E940B6C63E3E}" destId="{EFCCAE93-AD75-4E42-A091-611770AD5DB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2438DAF-7232-4142-BCEF-2D6BC1CE94C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492C0F9-363B-4475-985E-ADFAA6D21DA3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alt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Задачи этапа: </a:t>
          </a:r>
          <a:r>
            <a:rPr lang="ru-RU" altLang="ru-RU" sz="16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создать условия для подготовки обучающихся на восприятие новой темы</a:t>
          </a:r>
        </a:p>
        <a:p>
          <a:r>
            <a:rPr lang="ru-RU" alt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Компетенция:</a:t>
          </a:r>
        </a:p>
        <a:p>
          <a:r>
            <a:rPr lang="ru-RU" alt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Знания: </a:t>
          </a:r>
          <a:r>
            <a:rPr lang="ru-RU" altLang="ru-RU" sz="16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Правила поведения на уроке</a:t>
          </a:r>
        </a:p>
        <a:p>
          <a:r>
            <a:rPr lang="ru-RU" alt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Умения: </a:t>
          </a:r>
          <a:r>
            <a:rPr lang="ru-RU" altLang="ru-RU" sz="16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Организовывать рабочее место</a:t>
          </a:r>
        </a:p>
        <a:p>
          <a:r>
            <a:rPr lang="ru-RU" alt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Методы: </a:t>
          </a:r>
          <a:r>
            <a:rPr lang="ru-RU" altLang="ru-RU" sz="16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словесный</a:t>
          </a:r>
        </a:p>
        <a:p>
          <a:r>
            <a:rPr lang="ru-RU" alt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Формы: </a:t>
          </a:r>
          <a:r>
            <a:rPr lang="ru-RU" altLang="ru-RU" sz="16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фронтальная</a:t>
          </a:r>
        </a:p>
        <a:p>
          <a:r>
            <a:rPr lang="ru-RU" alt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Универсальные учебные действия: </a:t>
          </a:r>
        </a:p>
        <a:p>
          <a:r>
            <a:rPr lang="ru-RU" alt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Личностные: </a:t>
          </a:r>
          <a:r>
            <a:rPr lang="ru-RU" altLang="ru-RU" sz="16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самоопределение, </a:t>
          </a:r>
          <a:r>
            <a:rPr lang="ru-RU" altLang="ru-RU" sz="1600" b="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смыслообразование</a:t>
          </a:r>
          <a:r>
            <a:rPr lang="ru-RU" altLang="ru-RU" sz="16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00EBBBC0-D1BB-4ABD-A813-E932C8F9B463}" type="sibTrans" cxnId="{3F0D216B-DC6F-4186-BE97-5AA865117868}">
      <dgm:prSet/>
      <dgm:spPr/>
      <dgm:t>
        <a:bodyPr/>
        <a:lstStyle/>
        <a:p>
          <a:endParaRPr lang="ru-RU"/>
        </a:p>
      </dgm:t>
    </dgm:pt>
    <dgm:pt modelId="{E98522E6-7CFF-42DE-B708-DDF5A5B90B20}" type="parTrans" cxnId="{3F0D216B-DC6F-4186-BE97-5AA865117868}">
      <dgm:prSet/>
      <dgm:spPr/>
      <dgm:t>
        <a:bodyPr/>
        <a:lstStyle/>
        <a:p>
          <a:endParaRPr lang="ru-RU"/>
        </a:p>
      </dgm:t>
    </dgm:pt>
    <dgm:pt modelId="{E6EDC4CD-3E2C-4B8A-B65D-ECD9D3E73F61}" type="pres">
      <dgm:prSet presAssocID="{72438DAF-7232-4142-BCEF-2D6BC1CE94C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57E099-47B2-4FFA-BD72-D016985E4F62}" type="pres">
      <dgm:prSet presAssocID="{2492C0F9-363B-4475-985E-ADFAA6D21DA3}" presName="parentText" presStyleLbl="node1" presStyleIdx="0" presStyleCnt="1" custLinFactNeighborX="3530" custLinFactNeighborY="2922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FB3F3618-6E97-41DD-AD78-765C64B0B30B}" type="presOf" srcId="{72438DAF-7232-4142-BCEF-2D6BC1CE94C2}" destId="{E6EDC4CD-3E2C-4B8A-B65D-ECD9D3E73F61}" srcOrd="0" destOrd="0" presId="urn:microsoft.com/office/officeart/2005/8/layout/vList2"/>
    <dgm:cxn modelId="{50692FC5-F807-4797-8924-73BC77F34754}" type="presOf" srcId="{2492C0F9-363B-4475-985E-ADFAA6D21DA3}" destId="{0E57E099-47B2-4FFA-BD72-D016985E4F62}" srcOrd="0" destOrd="0" presId="urn:microsoft.com/office/officeart/2005/8/layout/vList2"/>
    <dgm:cxn modelId="{3F0D216B-DC6F-4186-BE97-5AA865117868}" srcId="{72438DAF-7232-4142-BCEF-2D6BC1CE94C2}" destId="{2492C0F9-363B-4475-985E-ADFAA6D21DA3}" srcOrd="0" destOrd="0" parTransId="{E98522E6-7CFF-42DE-B708-DDF5A5B90B20}" sibTransId="{00EBBBC0-D1BB-4ABD-A813-E932C8F9B463}"/>
    <dgm:cxn modelId="{2F414415-73AB-4FE5-B45A-FC1CB2655D6E}" type="presParOf" srcId="{E6EDC4CD-3E2C-4B8A-B65D-ECD9D3E73F61}" destId="{0E57E099-47B2-4FFA-BD72-D016985E4F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5F5B06E-97C3-447B-A0A2-095B13EE68CD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D016AF-DC49-4CDA-A33A-C6AB2912EA8D}">
      <dgm:prSet phldrT="[Текст]" custT="1"/>
      <dgm:spPr/>
      <dgm:t>
        <a:bodyPr/>
        <a:lstStyle/>
        <a:p>
          <a:pPr algn="ctr"/>
          <a:r>
            <a:rPr lang="ru-RU" sz="2200" b="1" dirty="0">
              <a:latin typeface="Times New Roman" panose="02020603050405020304" pitchFamily="18" charset="0"/>
              <a:cs typeface="Times New Roman" panose="02020603050405020304" pitchFamily="18" charset="0"/>
            </a:rPr>
            <a:t>Оборудование</a:t>
          </a:r>
          <a:endParaRPr lang="ru-RU" sz="2200" dirty="0"/>
        </a:p>
      </dgm:t>
    </dgm:pt>
    <dgm:pt modelId="{DC0088FD-478C-479B-9562-ECA4229CEA4C}" type="parTrans" cxnId="{037A3B24-0CEB-4FC7-8326-5D19AFF319AB}">
      <dgm:prSet/>
      <dgm:spPr/>
      <dgm:t>
        <a:bodyPr/>
        <a:lstStyle/>
        <a:p>
          <a:endParaRPr lang="ru-RU"/>
        </a:p>
      </dgm:t>
    </dgm:pt>
    <dgm:pt modelId="{41A27F26-BCA0-49A6-982D-8CC7CEAEAF50}" type="sibTrans" cxnId="{037A3B24-0CEB-4FC7-8326-5D19AFF319AB}">
      <dgm:prSet/>
      <dgm:spPr/>
      <dgm:t>
        <a:bodyPr/>
        <a:lstStyle/>
        <a:p>
          <a:endParaRPr lang="ru-RU"/>
        </a:p>
      </dgm:t>
    </dgm:pt>
    <dgm:pt modelId="{29C9714E-B719-47E5-9276-72BB81649B5F}">
      <dgm:prSet phldrT="[Текст]" custT="1"/>
      <dgm:spPr/>
      <dgm:t>
        <a:bodyPr/>
        <a:lstStyle/>
        <a:p>
          <a:pPr algn="ctr"/>
          <a:r>
            <a:rPr lang="ru-RU" sz="2200" b="1" dirty="0">
              <a:latin typeface="Times New Roman" panose="02020603050405020304" pitchFamily="18" charset="0"/>
              <a:cs typeface="Times New Roman" panose="02020603050405020304" pitchFamily="18" charset="0"/>
            </a:rPr>
            <a:t>Дидактический материал</a:t>
          </a:r>
          <a:endParaRPr lang="ru-RU" sz="2200" dirty="0"/>
        </a:p>
      </dgm:t>
    </dgm:pt>
    <dgm:pt modelId="{7822E397-FB8B-4CBE-8AEB-78C03FD666F7}" type="parTrans" cxnId="{BEA56C4F-57EF-49C6-94D6-D5FBC970F2E5}">
      <dgm:prSet/>
      <dgm:spPr/>
      <dgm:t>
        <a:bodyPr/>
        <a:lstStyle/>
        <a:p>
          <a:endParaRPr lang="ru-RU"/>
        </a:p>
      </dgm:t>
    </dgm:pt>
    <dgm:pt modelId="{A9168C1C-D4CD-4F67-BDCE-6B6446FB8412}" type="sibTrans" cxnId="{BEA56C4F-57EF-49C6-94D6-D5FBC970F2E5}">
      <dgm:prSet/>
      <dgm:spPr/>
      <dgm:t>
        <a:bodyPr/>
        <a:lstStyle/>
        <a:p>
          <a:endParaRPr lang="ru-RU"/>
        </a:p>
      </dgm:t>
    </dgm:pt>
    <dgm:pt modelId="{8537425A-006F-4C3E-8CF3-E10BB34C61DC}">
      <dgm:prSet custT="1"/>
      <dgm:spPr/>
      <dgm:t>
        <a:bodyPr/>
        <a:lstStyle/>
        <a:p>
          <a:pPr algn="just"/>
          <a:r>
            <a:rPr lang="ru-RU" sz="2200">
              <a:latin typeface="Times New Roman" panose="02020603050405020304" pitchFamily="18" charset="0"/>
              <a:cs typeface="Times New Roman" panose="02020603050405020304" pitchFamily="18" charset="0"/>
            </a:rPr>
            <a:t>Компьютер</a:t>
          </a:r>
          <a:endParaRPr lang="ru-RU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15FAE7-A7CD-48A9-A5A5-20CAC542CC47}" type="parTrans" cxnId="{1614FB80-6422-468B-84AA-0ADF4AAAD5E9}">
      <dgm:prSet/>
      <dgm:spPr/>
      <dgm:t>
        <a:bodyPr/>
        <a:lstStyle/>
        <a:p>
          <a:endParaRPr lang="ru-RU"/>
        </a:p>
      </dgm:t>
    </dgm:pt>
    <dgm:pt modelId="{3C714C38-1D93-43B9-B845-14F0B43C88F2}" type="sibTrans" cxnId="{1614FB80-6422-468B-84AA-0ADF4AAAD5E9}">
      <dgm:prSet/>
      <dgm:spPr/>
      <dgm:t>
        <a:bodyPr/>
        <a:lstStyle/>
        <a:p>
          <a:endParaRPr lang="ru-RU"/>
        </a:p>
      </dgm:t>
    </dgm:pt>
    <dgm:pt modelId="{23375C8B-C4F4-4219-8A48-631F09E2D8B9}">
      <dgm:prSet custT="1"/>
      <dgm:spPr/>
      <dgm:t>
        <a:bodyPr/>
        <a:lstStyle/>
        <a:p>
          <a:pPr algn="just"/>
          <a:r>
            <a:rPr lang="ru-RU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Проектор</a:t>
          </a:r>
        </a:p>
      </dgm:t>
    </dgm:pt>
    <dgm:pt modelId="{7B76F1D2-00AD-401A-9210-562AA2752C66}" type="parTrans" cxnId="{B2FD19AF-9AB0-44F3-AAB9-4160BA972DA7}">
      <dgm:prSet/>
      <dgm:spPr/>
      <dgm:t>
        <a:bodyPr/>
        <a:lstStyle/>
        <a:p>
          <a:endParaRPr lang="ru-RU"/>
        </a:p>
      </dgm:t>
    </dgm:pt>
    <dgm:pt modelId="{78BE22CC-60BC-42F6-BC85-526C85DDECB9}" type="sibTrans" cxnId="{B2FD19AF-9AB0-44F3-AAB9-4160BA972DA7}">
      <dgm:prSet/>
      <dgm:spPr/>
      <dgm:t>
        <a:bodyPr/>
        <a:lstStyle/>
        <a:p>
          <a:endParaRPr lang="ru-RU"/>
        </a:p>
      </dgm:t>
    </dgm:pt>
    <dgm:pt modelId="{0B1495FD-7FBB-42CB-9983-77D428750C48}">
      <dgm:prSet custT="1"/>
      <dgm:spPr/>
      <dgm:t>
        <a:bodyPr/>
        <a:lstStyle/>
        <a:p>
          <a:pPr algn="just"/>
          <a:r>
            <a:rPr lang="ru-RU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Экран</a:t>
          </a:r>
        </a:p>
      </dgm:t>
    </dgm:pt>
    <dgm:pt modelId="{C3B34367-BD0B-4FAB-B0BD-A0B82814F120}" type="parTrans" cxnId="{E245A8AD-DB24-4AAA-9B49-7170589F5617}">
      <dgm:prSet/>
      <dgm:spPr/>
      <dgm:t>
        <a:bodyPr/>
        <a:lstStyle/>
        <a:p>
          <a:endParaRPr lang="ru-RU"/>
        </a:p>
      </dgm:t>
    </dgm:pt>
    <dgm:pt modelId="{9EAA767C-E85A-47C0-962F-7FBD6C1A2655}" type="sibTrans" cxnId="{E245A8AD-DB24-4AAA-9B49-7170589F5617}">
      <dgm:prSet/>
      <dgm:spPr/>
      <dgm:t>
        <a:bodyPr/>
        <a:lstStyle/>
        <a:p>
          <a:endParaRPr lang="ru-RU"/>
        </a:p>
      </dgm:t>
    </dgm:pt>
    <dgm:pt modelId="{DE496AD3-7AD4-4982-98AD-EF4A9B6F8810}">
      <dgm:prSet custT="1"/>
      <dgm:spPr/>
      <dgm:t>
        <a:bodyPr/>
        <a:lstStyle/>
        <a:p>
          <a:pPr algn="just"/>
          <a:r>
            <a:rPr lang="ru-RU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Презентация</a:t>
          </a:r>
        </a:p>
      </dgm:t>
    </dgm:pt>
    <dgm:pt modelId="{B20E0716-A8B4-4FCD-BFA8-1696A21650EB}" type="parTrans" cxnId="{32240BEC-C853-4F1A-8799-93A9BD64E640}">
      <dgm:prSet/>
      <dgm:spPr/>
      <dgm:t>
        <a:bodyPr/>
        <a:lstStyle/>
        <a:p>
          <a:endParaRPr lang="ru-RU"/>
        </a:p>
      </dgm:t>
    </dgm:pt>
    <dgm:pt modelId="{EFD87C24-D3E0-4302-A6D0-F85B2A5CBD56}" type="sibTrans" cxnId="{32240BEC-C853-4F1A-8799-93A9BD64E640}">
      <dgm:prSet/>
      <dgm:spPr/>
      <dgm:t>
        <a:bodyPr/>
        <a:lstStyle/>
        <a:p>
          <a:endParaRPr lang="ru-RU"/>
        </a:p>
      </dgm:t>
    </dgm:pt>
    <dgm:pt modelId="{53E87397-843E-4397-A7CC-EDFEBFEBE9A0}">
      <dgm:prSet custT="1"/>
      <dgm:spPr/>
      <dgm:t>
        <a:bodyPr/>
        <a:lstStyle/>
        <a:p>
          <a:pPr algn="just"/>
          <a:r>
            <a:rPr lang="ru-RU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Раздаточный материал</a:t>
          </a:r>
        </a:p>
      </dgm:t>
    </dgm:pt>
    <dgm:pt modelId="{5D9BFA19-8A6A-4872-83A7-B202FEE482FD}" type="parTrans" cxnId="{9B48FD47-7C65-495B-B7A3-D0FB66231BF6}">
      <dgm:prSet/>
      <dgm:spPr/>
      <dgm:t>
        <a:bodyPr/>
        <a:lstStyle/>
        <a:p>
          <a:endParaRPr lang="ru-RU"/>
        </a:p>
      </dgm:t>
    </dgm:pt>
    <dgm:pt modelId="{80087262-F20C-4EB4-A0C4-C482204FD6A8}" type="sibTrans" cxnId="{9B48FD47-7C65-495B-B7A3-D0FB66231BF6}">
      <dgm:prSet/>
      <dgm:spPr/>
      <dgm:t>
        <a:bodyPr/>
        <a:lstStyle/>
        <a:p>
          <a:endParaRPr lang="ru-RU"/>
        </a:p>
      </dgm:t>
    </dgm:pt>
    <dgm:pt modelId="{2487BC14-D3D7-46FB-8916-F759957AF919}">
      <dgm:prSet custT="1"/>
      <dgm:spPr/>
      <dgm:t>
        <a:bodyPr/>
        <a:lstStyle/>
        <a:p>
          <a:pPr algn="just"/>
          <a:r>
            <a: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Наглядный материал</a:t>
          </a:r>
          <a:endParaRPr lang="ru-RU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BD226A-0B12-4641-8A00-EBF81F96CE65}" type="parTrans" cxnId="{56A8D013-64D5-4A31-83F1-13A455B81032}">
      <dgm:prSet/>
      <dgm:spPr/>
    </dgm:pt>
    <dgm:pt modelId="{C9C53865-AC8A-4299-9A6D-D77DBC40B232}" type="sibTrans" cxnId="{56A8D013-64D5-4A31-83F1-13A455B81032}">
      <dgm:prSet/>
      <dgm:spPr/>
    </dgm:pt>
    <dgm:pt modelId="{4F7F9D91-40A8-4E6E-875A-4FCA6FD5D3B6}" type="pres">
      <dgm:prSet presAssocID="{E5F5B06E-97C3-447B-A0A2-095B13EE68C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B220D73-B051-4998-8DC7-B0EE575F1164}" type="pres">
      <dgm:prSet presAssocID="{11D016AF-DC49-4CDA-A33A-C6AB2912EA8D}" presName="linNode" presStyleCnt="0"/>
      <dgm:spPr/>
    </dgm:pt>
    <dgm:pt modelId="{BBF346B8-19CD-42C2-BA21-1387879550AC}" type="pres">
      <dgm:prSet presAssocID="{11D016AF-DC49-4CDA-A33A-C6AB2912EA8D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77E945-F9DC-423D-9ED5-9BD6ED920AFD}" type="pres">
      <dgm:prSet presAssocID="{11D016AF-DC49-4CDA-A33A-C6AB2912EA8D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7DEABC-BE33-42B6-9E85-2C277B216188}" type="pres">
      <dgm:prSet presAssocID="{41A27F26-BCA0-49A6-982D-8CC7CEAEAF50}" presName="spacing" presStyleCnt="0"/>
      <dgm:spPr/>
    </dgm:pt>
    <dgm:pt modelId="{0D6DFEA0-B0FD-4EF3-BD69-AF9BA72CB436}" type="pres">
      <dgm:prSet presAssocID="{29C9714E-B719-47E5-9276-72BB81649B5F}" presName="linNode" presStyleCnt="0"/>
      <dgm:spPr/>
    </dgm:pt>
    <dgm:pt modelId="{2A11CD13-FECC-43BE-BB3E-53D5DDEA4F86}" type="pres">
      <dgm:prSet presAssocID="{29C9714E-B719-47E5-9276-72BB81649B5F}" presName="parentShp" presStyleLbl="node1" presStyleIdx="1" presStyleCnt="2" custLinFactNeighborY="-20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285C32-4A60-4A77-9E27-4FE4EEB66DC5}" type="pres">
      <dgm:prSet presAssocID="{29C9714E-B719-47E5-9276-72BB81649B5F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240BEC-C853-4F1A-8799-93A9BD64E640}" srcId="{29C9714E-B719-47E5-9276-72BB81649B5F}" destId="{DE496AD3-7AD4-4982-98AD-EF4A9B6F8810}" srcOrd="0" destOrd="0" parTransId="{B20E0716-A8B4-4FCD-BFA8-1696A21650EB}" sibTransId="{EFD87C24-D3E0-4302-A6D0-F85B2A5CBD56}"/>
    <dgm:cxn modelId="{1614FB80-6422-468B-84AA-0ADF4AAAD5E9}" srcId="{11D016AF-DC49-4CDA-A33A-C6AB2912EA8D}" destId="{8537425A-006F-4C3E-8CF3-E10BB34C61DC}" srcOrd="0" destOrd="0" parTransId="{E515FAE7-A7CD-48A9-A5A5-20CAC542CC47}" sibTransId="{3C714C38-1D93-43B9-B845-14F0B43C88F2}"/>
    <dgm:cxn modelId="{B2FD19AF-9AB0-44F3-AAB9-4160BA972DA7}" srcId="{11D016AF-DC49-4CDA-A33A-C6AB2912EA8D}" destId="{23375C8B-C4F4-4219-8A48-631F09E2D8B9}" srcOrd="1" destOrd="0" parTransId="{7B76F1D2-00AD-401A-9210-562AA2752C66}" sibTransId="{78BE22CC-60BC-42F6-BC85-526C85DDECB9}"/>
    <dgm:cxn modelId="{CAC2E396-15C7-4289-96B6-DDFC1F35575A}" type="presOf" srcId="{DE496AD3-7AD4-4982-98AD-EF4A9B6F8810}" destId="{4C285C32-4A60-4A77-9E27-4FE4EEB66DC5}" srcOrd="0" destOrd="0" presId="urn:microsoft.com/office/officeart/2005/8/layout/vList6"/>
    <dgm:cxn modelId="{56A8D013-64D5-4A31-83F1-13A455B81032}" srcId="{29C9714E-B719-47E5-9276-72BB81649B5F}" destId="{2487BC14-D3D7-46FB-8916-F759957AF919}" srcOrd="2" destOrd="0" parTransId="{11BD226A-0B12-4641-8A00-EBF81F96CE65}" sibTransId="{C9C53865-AC8A-4299-9A6D-D77DBC40B232}"/>
    <dgm:cxn modelId="{3C436F6B-81AF-4512-BE29-995B971F0FA7}" type="presOf" srcId="{0B1495FD-7FBB-42CB-9983-77D428750C48}" destId="{7677E945-F9DC-423D-9ED5-9BD6ED920AFD}" srcOrd="0" destOrd="2" presId="urn:microsoft.com/office/officeart/2005/8/layout/vList6"/>
    <dgm:cxn modelId="{9739C612-7D38-4F60-801B-06401A404779}" type="presOf" srcId="{8537425A-006F-4C3E-8CF3-E10BB34C61DC}" destId="{7677E945-F9DC-423D-9ED5-9BD6ED920AFD}" srcOrd="0" destOrd="0" presId="urn:microsoft.com/office/officeart/2005/8/layout/vList6"/>
    <dgm:cxn modelId="{71F46FD5-D92E-4C5C-B702-CEAE99954A52}" type="presOf" srcId="{11D016AF-DC49-4CDA-A33A-C6AB2912EA8D}" destId="{BBF346B8-19CD-42C2-BA21-1387879550AC}" srcOrd="0" destOrd="0" presId="urn:microsoft.com/office/officeart/2005/8/layout/vList6"/>
    <dgm:cxn modelId="{2432658E-49E7-4890-9130-51526C02FB85}" type="presOf" srcId="{E5F5B06E-97C3-447B-A0A2-095B13EE68CD}" destId="{4F7F9D91-40A8-4E6E-875A-4FCA6FD5D3B6}" srcOrd="0" destOrd="0" presId="urn:microsoft.com/office/officeart/2005/8/layout/vList6"/>
    <dgm:cxn modelId="{E245A8AD-DB24-4AAA-9B49-7170589F5617}" srcId="{11D016AF-DC49-4CDA-A33A-C6AB2912EA8D}" destId="{0B1495FD-7FBB-42CB-9983-77D428750C48}" srcOrd="2" destOrd="0" parTransId="{C3B34367-BD0B-4FAB-B0BD-A0B82814F120}" sibTransId="{9EAA767C-E85A-47C0-962F-7FBD6C1A2655}"/>
    <dgm:cxn modelId="{405A7BA8-83E1-4EAE-95F1-7BD7760B3CF9}" type="presOf" srcId="{53E87397-843E-4397-A7CC-EDFEBFEBE9A0}" destId="{4C285C32-4A60-4A77-9E27-4FE4EEB66DC5}" srcOrd="0" destOrd="1" presId="urn:microsoft.com/office/officeart/2005/8/layout/vList6"/>
    <dgm:cxn modelId="{9B48FD47-7C65-495B-B7A3-D0FB66231BF6}" srcId="{29C9714E-B719-47E5-9276-72BB81649B5F}" destId="{53E87397-843E-4397-A7CC-EDFEBFEBE9A0}" srcOrd="1" destOrd="0" parTransId="{5D9BFA19-8A6A-4872-83A7-B202FEE482FD}" sibTransId="{80087262-F20C-4EB4-A0C4-C482204FD6A8}"/>
    <dgm:cxn modelId="{BEA56C4F-57EF-49C6-94D6-D5FBC970F2E5}" srcId="{E5F5B06E-97C3-447B-A0A2-095B13EE68CD}" destId="{29C9714E-B719-47E5-9276-72BB81649B5F}" srcOrd="1" destOrd="0" parTransId="{7822E397-FB8B-4CBE-8AEB-78C03FD666F7}" sibTransId="{A9168C1C-D4CD-4F67-BDCE-6B6446FB8412}"/>
    <dgm:cxn modelId="{037A3B24-0CEB-4FC7-8326-5D19AFF319AB}" srcId="{E5F5B06E-97C3-447B-A0A2-095B13EE68CD}" destId="{11D016AF-DC49-4CDA-A33A-C6AB2912EA8D}" srcOrd="0" destOrd="0" parTransId="{DC0088FD-478C-479B-9562-ECA4229CEA4C}" sibTransId="{41A27F26-BCA0-49A6-982D-8CC7CEAEAF50}"/>
    <dgm:cxn modelId="{EA6208F5-22E9-4BB9-AAB5-4AA5641E1BCB}" type="presOf" srcId="{23375C8B-C4F4-4219-8A48-631F09E2D8B9}" destId="{7677E945-F9DC-423D-9ED5-9BD6ED920AFD}" srcOrd="0" destOrd="1" presId="urn:microsoft.com/office/officeart/2005/8/layout/vList6"/>
    <dgm:cxn modelId="{D4E43EAE-AC93-4571-9F7A-B8453E0B89A6}" type="presOf" srcId="{29C9714E-B719-47E5-9276-72BB81649B5F}" destId="{2A11CD13-FECC-43BE-BB3E-53D5DDEA4F86}" srcOrd="0" destOrd="0" presId="urn:microsoft.com/office/officeart/2005/8/layout/vList6"/>
    <dgm:cxn modelId="{B3D31168-5F75-42E0-A40A-CA0B26E9680C}" type="presOf" srcId="{2487BC14-D3D7-46FB-8916-F759957AF919}" destId="{4C285C32-4A60-4A77-9E27-4FE4EEB66DC5}" srcOrd="0" destOrd="2" presId="urn:microsoft.com/office/officeart/2005/8/layout/vList6"/>
    <dgm:cxn modelId="{46E9E8EE-A69A-4B63-A9DF-6E76BFCEE748}" type="presParOf" srcId="{4F7F9D91-40A8-4E6E-875A-4FCA6FD5D3B6}" destId="{CB220D73-B051-4998-8DC7-B0EE575F1164}" srcOrd="0" destOrd="0" presId="urn:microsoft.com/office/officeart/2005/8/layout/vList6"/>
    <dgm:cxn modelId="{1B376519-E3B1-4305-AEFC-4640328F528B}" type="presParOf" srcId="{CB220D73-B051-4998-8DC7-B0EE575F1164}" destId="{BBF346B8-19CD-42C2-BA21-1387879550AC}" srcOrd="0" destOrd="0" presId="urn:microsoft.com/office/officeart/2005/8/layout/vList6"/>
    <dgm:cxn modelId="{FA1E86B3-974C-4587-AB51-78F59119C61F}" type="presParOf" srcId="{CB220D73-B051-4998-8DC7-B0EE575F1164}" destId="{7677E945-F9DC-423D-9ED5-9BD6ED920AFD}" srcOrd="1" destOrd="0" presId="urn:microsoft.com/office/officeart/2005/8/layout/vList6"/>
    <dgm:cxn modelId="{6D12D921-8ABE-4390-9133-C5ACAF8738D1}" type="presParOf" srcId="{4F7F9D91-40A8-4E6E-875A-4FCA6FD5D3B6}" destId="{B87DEABC-BE33-42B6-9E85-2C277B216188}" srcOrd="1" destOrd="0" presId="urn:microsoft.com/office/officeart/2005/8/layout/vList6"/>
    <dgm:cxn modelId="{B2326566-C006-4BF9-890A-3513FD805BB0}" type="presParOf" srcId="{4F7F9D91-40A8-4E6E-875A-4FCA6FD5D3B6}" destId="{0D6DFEA0-B0FD-4EF3-BD69-AF9BA72CB436}" srcOrd="2" destOrd="0" presId="urn:microsoft.com/office/officeart/2005/8/layout/vList6"/>
    <dgm:cxn modelId="{FD3527F7-D293-41AB-9E3A-6C9153E9A89B}" type="presParOf" srcId="{0D6DFEA0-B0FD-4EF3-BD69-AF9BA72CB436}" destId="{2A11CD13-FECC-43BE-BB3E-53D5DDEA4F86}" srcOrd="0" destOrd="0" presId="urn:microsoft.com/office/officeart/2005/8/layout/vList6"/>
    <dgm:cxn modelId="{FB2A8776-CFA0-4059-B625-A266FD7E64ED}" type="presParOf" srcId="{0D6DFEA0-B0FD-4EF3-BD69-AF9BA72CB436}" destId="{4C285C32-4A60-4A77-9E27-4FE4EEB66DC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9DEAE5-A2FB-4716-8B69-3AD1F26C608E}">
      <dsp:nvSpPr>
        <dsp:cNvPr id="0" name=""/>
        <dsp:cNvSpPr/>
      </dsp:nvSpPr>
      <dsp:spPr>
        <a:xfrm>
          <a:off x="1736766" y="0"/>
          <a:ext cx="4705643" cy="4705643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35A6FE-59F0-4DE9-B1B8-F6AD72D7F837}">
      <dsp:nvSpPr>
        <dsp:cNvPr id="0" name=""/>
        <dsp:cNvSpPr/>
      </dsp:nvSpPr>
      <dsp:spPr>
        <a:xfrm>
          <a:off x="468353" y="0"/>
          <a:ext cx="2310682" cy="22038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altLang="ru-RU" sz="2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Тип урока: </a:t>
          </a:r>
          <a:r>
            <a:rPr lang="ru-RU" alt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урок </a:t>
          </a:r>
          <a:r>
            <a:rPr lang="ru-RU" altLang="ru-RU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открытия новых знаний</a:t>
          </a:r>
          <a:endParaRPr lang="ru-RU" sz="2200" kern="1200" dirty="0"/>
        </a:p>
      </dsp:txBody>
      <dsp:txXfrm>
        <a:off x="575938" y="107585"/>
        <a:ext cx="2095512" cy="1988722"/>
      </dsp:txXfrm>
    </dsp:sp>
    <dsp:sp modelId="{B4D8CDDD-D557-461B-BB1D-D2EB8483C020}">
      <dsp:nvSpPr>
        <dsp:cNvPr id="0" name=""/>
        <dsp:cNvSpPr/>
      </dsp:nvSpPr>
      <dsp:spPr>
        <a:xfrm>
          <a:off x="4445011" y="36786"/>
          <a:ext cx="3629843" cy="20566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i="0" u="none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Методы: беседа с использованием проблемных и репродуктивных вопросов, метод «Слепой текст», метод «Облако слов», игровые ситуации, обучение через деятельность, демонстрация, самостоятельная работа, практическая работа</a:t>
          </a:r>
          <a:endParaRPr lang="ru-RU" sz="2200" kern="1200" dirty="0"/>
        </a:p>
      </dsp:txBody>
      <dsp:txXfrm>
        <a:off x="4545407" y="137182"/>
        <a:ext cx="3429051" cy="1855825"/>
      </dsp:txXfrm>
    </dsp:sp>
    <dsp:sp modelId="{51E26430-CBA0-46AC-A015-4D08DD73EF3A}">
      <dsp:nvSpPr>
        <dsp:cNvPr id="0" name=""/>
        <dsp:cNvSpPr/>
      </dsp:nvSpPr>
      <dsp:spPr>
        <a:xfrm>
          <a:off x="263352" y="2510468"/>
          <a:ext cx="2571960" cy="21711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altLang="ru-RU" sz="2200" b="1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Форма работы: </a:t>
          </a:r>
          <a:r>
            <a:rPr lang="ru-RU" alt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фронтальная, групповая, индивидуальная</a:t>
          </a:r>
          <a:r>
            <a:rPr lang="ru-RU" altLang="ru-RU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300" kern="1200" dirty="0"/>
        </a:p>
      </dsp:txBody>
      <dsp:txXfrm>
        <a:off x="369341" y="2616457"/>
        <a:ext cx="2359982" cy="1959211"/>
      </dsp:txXfrm>
    </dsp:sp>
    <dsp:sp modelId="{56647D17-1FEB-4FFD-AF5F-F76A48229558}">
      <dsp:nvSpPr>
        <dsp:cNvPr id="0" name=""/>
        <dsp:cNvSpPr/>
      </dsp:nvSpPr>
      <dsp:spPr>
        <a:xfrm>
          <a:off x="4469272" y="2518579"/>
          <a:ext cx="3605582" cy="21802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altLang="ru-RU" sz="2200" b="1" i="0" u="none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Образовательные технологии:  </a:t>
          </a:r>
          <a:r>
            <a:rPr lang="ru-RU" altLang="ru-RU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технология системно-</a:t>
          </a:r>
          <a:r>
            <a:rPr lang="ru-RU" altLang="ru-RU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деятельностного</a:t>
          </a:r>
          <a:r>
            <a:rPr lang="ru-RU" altLang="ru-RU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подхода, </a:t>
          </a:r>
          <a:r>
            <a:rPr lang="ru-RU" altLang="ru-RU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здоровьесберегающая</a:t>
          </a:r>
          <a:r>
            <a:rPr lang="ru-RU" altLang="ru-RU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технология</a:t>
          </a:r>
          <a:r>
            <a:rPr lang="ru-RU" alt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500" kern="1200" dirty="0"/>
        </a:p>
      </dsp:txBody>
      <dsp:txXfrm>
        <a:off x="4575705" y="2625012"/>
        <a:ext cx="3392716" cy="19674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396CC8-94C6-49C7-BD80-A78BE5F638B6}">
      <dsp:nvSpPr>
        <dsp:cNvPr id="0" name=""/>
        <dsp:cNvSpPr/>
      </dsp:nvSpPr>
      <dsp:spPr>
        <a:xfrm>
          <a:off x="0" y="0"/>
          <a:ext cx="8369302" cy="1937297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800" b="1" kern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Цель </a:t>
          </a:r>
          <a:r>
            <a:rPr lang="ru-RU" altLang="ru-RU" sz="2800" b="1" kern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урока</a:t>
          </a:r>
          <a:r>
            <a:rPr lang="ru-RU" altLang="ru-RU" sz="2800" kern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формирование знаний и умений по моделированию различных фасонов фартуков, развитие творческого мышления и воображения через моделирование фартука</a:t>
          </a:r>
          <a:endParaRPr lang="ru-RU" sz="2800" kern="1200" dirty="0"/>
        </a:p>
      </dsp:txBody>
      <dsp:txXfrm>
        <a:off x="94571" y="94571"/>
        <a:ext cx="8180160" cy="17481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65C431-79B9-4335-9A41-B6CDEDB09CF8}">
      <dsp:nvSpPr>
        <dsp:cNvPr id="0" name=""/>
        <dsp:cNvSpPr/>
      </dsp:nvSpPr>
      <dsp:spPr>
        <a:xfrm>
          <a:off x="0" y="841431"/>
          <a:ext cx="7872984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48FD21-5326-44B0-8C3B-9B9CAAFD4530}">
      <dsp:nvSpPr>
        <dsp:cNvPr id="0" name=""/>
        <dsp:cNvSpPr/>
      </dsp:nvSpPr>
      <dsp:spPr>
        <a:xfrm>
          <a:off x="393649" y="0"/>
          <a:ext cx="6418324" cy="12934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8306" tIns="0" rIns="208306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Times New Roman" pitchFamily="18" charset="0"/>
              <a:cs typeface="Times New Roman" pitchFamily="18" charset="0"/>
            </a:rPr>
            <a:t>Обучающие: 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	Обеспечить усвоение учащимися приёмов технического и художественного моделирования фартука; формировать умение транслировать изученный материал, изменять и использовать в новой ситуации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6790" y="63141"/>
        <a:ext cx="6292042" cy="1167166"/>
      </dsp:txXfrm>
    </dsp:sp>
    <dsp:sp modelId="{C7FC5D14-CE1B-4011-A053-B2A10027703D}">
      <dsp:nvSpPr>
        <dsp:cNvPr id="0" name=""/>
        <dsp:cNvSpPr/>
      </dsp:nvSpPr>
      <dsp:spPr>
        <a:xfrm>
          <a:off x="0" y="2549077"/>
          <a:ext cx="7872984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69692D-B784-4A1F-ACC5-066862D6CF1C}">
      <dsp:nvSpPr>
        <dsp:cNvPr id="0" name=""/>
        <dsp:cNvSpPr/>
      </dsp:nvSpPr>
      <dsp:spPr>
        <a:xfrm>
          <a:off x="1956420" y="1863176"/>
          <a:ext cx="5511088" cy="12166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8306" tIns="0" rIns="208306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Развивающие:	Способствовать развитию пространственного мышления и воображения у детей, связной устной речи обучающихся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15810" y="1922566"/>
        <a:ext cx="5392308" cy="1097826"/>
      </dsp:txXfrm>
    </dsp:sp>
    <dsp:sp modelId="{5B93FCA4-5125-453C-862B-F13E9EDE5E90}">
      <dsp:nvSpPr>
        <dsp:cNvPr id="0" name=""/>
        <dsp:cNvSpPr/>
      </dsp:nvSpPr>
      <dsp:spPr>
        <a:xfrm>
          <a:off x="0" y="4498489"/>
          <a:ext cx="7872984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FE5028-D867-4CC2-9A9B-50D00229FF40}">
      <dsp:nvSpPr>
        <dsp:cNvPr id="0" name=""/>
        <dsp:cNvSpPr/>
      </dsp:nvSpPr>
      <dsp:spPr>
        <a:xfrm>
          <a:off x="393649" y="3497677"/>
          <a:ext cx="6276744" cy="14583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8306" tIns="0" rIns="208306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/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Воспитывающие</a:t>
          </a:r>
          <a:r>
            <a:rPr lang="ru-RU" sz="1800" b="1" kern="1200" dirty="0">
              <a:latin typeface="Times New Roman" pitchFamily="18" charset="0"/>
              <a:cs typeface="Times New Roman" pitchFamily="18" charset="0"/>
            </a:rPr>
            <a:t>: 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Способствовать воспитанию личностных качеств, обеспечивающих успешность исполнительской и творческой деятельности, и также деятельности в ученическом коллективе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464841" y="3568869"/>
        <a:ext cx="6134360" cy="131598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FCAEC8-A1D8-499A-B2E2-15F81BBE7222}">
      <dsp:nvSpPr>
        <dsp:cNvPr id="0" name=""/>
        <dsp:cNvSpPr/>
      </dsp:nvSpPr>
      <dsp:spPr>
        <a:xfrm>
          <a:off x="33" y="551939"/>
          <a:ext cx="3186845" cy="748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/>
            <a:t>Познавательные </a:t>
          </a:r>
        </a:p>
      </dsp:txBody>
      <dsp:txXfrm>
        <a:off x="33" y="551939"/>
        <a:ext cx="3186845" cy="748800"/>
      </dsp:txXfrm>
    </dsp:sp>
    <dsp:sp modelId="{D4A388C6-3D9F-4C7E-AF3C-134C09AD328D}">
      <dsp:nvSpPr>
        <dsp:cNvPr id="0" name=""/>
        <dsp:cNvSpPr/>
      </dsp:nvSpPr>
      <dsp:spPr>
        <a:xfrm>
          <a:off x="33" y="1300739"/>
          <a:ext cx="3186845" cy="278343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just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ru-RU" sz="2600" b="0" kern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структурируют знания, выражают смысл ситуации различными средствами (рисунки, знаки, </a:t>
          </a:r>
          <a:r>
            <a:rPr lang="ru-RU" altLang="ru-RU" sz="2600" b="0" kern="1200" dirty="0" err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синквейн</a:t>
          </a:r>
          <a:r>
            <a:rPr lang="ru-RU" altLang="ru-RU" sz="2600" b="0" kern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2600" b="0" kern="1200" dirty="0"/>
        </a:p>
      </dsp:txBody>
      <dsp:txXfrm>
        <a:off x="33" y="1300739"/>
        <a:ext cx="3186845" cy="2783430"/>
      </dsp:txXfrm>
    </dsp:sp>
    <dsp:sp modelId="{9C4B3589-B3F7-48D9-A9D6-0AFA9815A474}">
      <dsp:nvSpPr>
        <dsp:cNvPr id="0" name=""/>
        <dsp:cNvSpPr/>
      </dsp:nvSpPr>
      <dsp:spPr>
        <a:xfrm>
          <a:off x="3633036" y="551939"/>
          <a:ext cx="3186845" cy="748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/>
            <a:t>Коммуникативные </a:t>
          </a:r>
        </a:p>
      </dsp:txBody>
      <dsp:txXfrm>
        <a:off x="3633036" y="551939"/>
        <a:ext cx="3186845" cy="748800"/>
      </dsp:txXfrm>
    </dsp:sp>
    <dsp:sp modelId="{EFCCAE93-AD75-4E42-A091-611770AD5DBC}">
      <dsp:nvSpPr>
        <dsp:cNvPr id="0" name=""/>
        <dsp:cNvSpPr/>
      </dsp:nvSpPr>
      <dsp:spPr>
        <a:xfrm>
          <a:off x="3633036" y="1300739"/>
          <a:ext cx="3186845" cy="278343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just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ru-RU" sz="2600" b="0" kern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уметь слушать и вступать в диалог, высказывать и аргументировать свою точку зрения. </a:t>
          </a:r>
          <a:endParaRPr lang="ru-RU" sz="2600" b="0" kern="1200" dirty="0"/>
        </a:p>
      </dsp:txBody>
      <dsp:txXfrm>
        <a:off x="3633036" y="1300739"/>
        <a:ext cx="3186845" cy="278343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FCAEC8-A1D8-499A-B2E2-15F81BBE7222}">
      <dsp:nvSpPr>
        <dsp:cNvPr id="0" name=""/>
        <dsp:cNvSpPr/>
      </dsp:nvSpPr>
      <dsp:spPr>
        <a:xfrm>
          <a:off x="34" y="8601"/>
          <a:ext cx="3322426" cy="720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Личностные</a:t>
          </a:r>
        </a:p>
      </dsp:txBody>
      <dsp:txXfrm>
        <a:off x="34" y="8601"/>
        <a:ext cx="3322426" cy="720000"/>
      </dsp:txXfrm>
    </dsp:sp>
    <dsp:sp modelId="{D4A388C6-3D9F-4C7E-AF3C-134C09AD328D}">
      <dsp:nvSpPr>
        <dsp:cNvPr id="0" name=""/>
        <dsp:cNvSpPr/>
      </dsp:nvSpPr>
      <dsp:spPr>
        <a:xfrm>
          <a:off x="34" y="728601"/>
          <a:ext cx="3322426" cy="20587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just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ru-RU" sz="2600" b="0" kern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уметь осуществлять самооценку на основе критериев успешности. </a:t>
          </a:r>
          <a:endParaRPr lang="ru-RU" sz="26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" y="728601"/>
        <a:ext cx="3322426" cy="2058750"/>
      </dsp:txXfrm>
    </dsp:sp>
    <dsp:sp modelId="{9C4B3589-B3F7-48D9-A9D6-0AFA9815A474}">
      <dsp:nvSpPr>
        <dsp:cNvPr id="0" name=""/>
        <dsp:cNvSpPr/>
      </dsp:nvSpPr>
      <dsp:spPr>
        <a:xfrm>
          <a:off x="3787600" y="8601"/>
          <a:ext cx="3322426" cy="720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Регулятивные </a:t>
          </a:r>
        </a:p>
      </dsp:txBody>
      <dsp:txXfrm>
        <a:off x="3787600" y="8601"/>
        <a:ext cx="3322426" cy="720000"/>
      </dsp:txXfrm>
    </dsp:sp>
    <dsp:sp modelId="{EFCCAE93-AD75-4E42-A091-611770AD5DBC}">
      <dsp:nvSpPr>
        <dsp:cNvPr id="0" name=""/>
        <dsp:cNvSpPr/>
      </dsp:nvSpPr>
      <dsp:spPr>
        <a:xfrm>
          <a:off x="3787600" y="728601"/>
          <a:ext cx="3322426" cy="20587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just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ru-RU" sz="2600" b="0" kern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планировать свои действия в соответствии с поставленной задачей. </a:t>
          </a:r>
          <a:endParaRPr lang="ru-RU" sz="26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87600" y="728601"/>
        <a:ext cx="3322426" cy="20587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57E099-47B2-4FFA-BD72-D016985E4F62}">
      <dsp:nvSpPr>
        <dsp:cNvPr id="0" name=""/>
        <dsp:cNvSpPr/>
      </dsp:nvSpPr>
      <dsp:spPr>
        <a:xfrm>
          <a:off x="0" y="1193477"/>
          <a:ext cx="3167868" cy="3650400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Задачи этапа: </a:t>
          </a:r>
          <a:r>
            <a:rPr lang="ru-RU" altLang="ru-RU" sz="1600" b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создать условия для подготовки обучающихся на восприятие новой темы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Компетенция: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Знания: </a:t>
          </a:r>
          <a:r>
            <a:rPr lang="ru-RU" altLang="ru-RU" sz="1600" b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Правила поведения на уроке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Умения: </a:t>
          </a:r>
          <a:r>
            <a:rPr lang="ru-RU" altLang="ru-RU" sz="1600" b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Организовывать рабочее место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Методы: </a:t>
          </a:r>
          <a:r>
            <a:rPr lang="ru-RU" altLang="ru-RU" sz="1600" b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словесный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Формы: </a:t>
          </a:r>
          <a:r>
            <a:rPr lang="ru-RU" altLang="ru-RU" sz="1600" b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фронтальная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Универсальные учебные действия: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Личностные: </a:t>
          </a:r>
          <a:r>
            <a:rPr lang="ru-RU" altLang="ru-RU" sz="1600" b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самоопределение, </a:t>
          </a:r>
          <a:r>
            <a:rPr lang="ru-RU" altLang="ru-RU" sz="1600" b="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смыслообразование</a:t>
          </a:r>
          <a:r>
            <a:rPr lang="ru-RU" altLang="ru-RU" sz="1600" b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0" y="1193477"/>
        <a:ext cx="3167868" cy="36504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77E945-F9DC-423D-9ED5-9BD6ED920AFD}">
      <dsp:nvSpPr>
        <dsp:cNvPr id="0" name=""/>
        <dsp:cNvSpPr/>
      </dsp:nvSpPr>
      <dsp:spPr>
        <a:xfrm>
          <a:off x="3080443" y="630"/>
          <a:ext cx="4620665" cy="246002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>
              <a:latin typeface="Times New Roman" panose="02020603050405020304" pitchFamily="18" charset="0"/>
              <a:cs typeface="Times New Roman" panose="02020603050405020304" pitchFamily="18" charset="0"/>
            </a:rPr>
            <a:t>Компьютер</a:t>
          </a:r>
          <a:endParaRPr lang="ru-RU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Проектор</a:t>
          </a:r>
        </a:p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Экран</a:t>
          </a:r>
        </a:p>
      </dsp:txBody>
      <dsp:txXfrm>
        <a:off x="3080443" y="308133"/>
        <a:ext cx="3698156" cy="1845018"/>
      </dsp:txXfrm>
    </dsp:sp>
    <dsp:sp modelId="{BBF346B8-19CD-42C2-BA21-1387879550AC}">
      <dsp:nvSpPr>
        <dsp:cNvPr id="0" name=""/>
        <dsp:cNvSpPr/>
      </dsp:nvSpPr>
      <dsp:spPr>
        <a:xfrm>
          <a:off x="0" y="630"/>
          <a:ext cx="3080443" cy="24600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Оборудование</a:t>
          </a:r>
          <a:endParaRPr lang="ru-RU" sz="2200" kern="1200" dirty="0"/>
        </a:p>
      </dsp:txBody>
      <dsp:txXfrm>
        <a:off x="120088" y="120718"/>
        <a:ext cx="2840267" cy="2219848"/>
      </dsp:txXfrm>
    </dsp:sp>
    <dsp:sp modelId="{4C285C32-4A60-4A77-9E27-4FE4EEB66DC5}">
      <dsp:nvSpPr>
        <dsp:cNvPr id="0" name=""/>
        <dsp:cNvSpPr/>
      </dsp:nvSpPr>
      <dsp:spPr>
        <a:xfrm>
          <a:off x="3080443" y="2706657"/>
          <a:ext cx="4620665" cy="246002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Презентация</a:t>
          </a:r>
        </a:p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Раздаточный материал</a:t>
          </a:r>
        </a:p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Наглядный материал</a:t>
          </a:r>
          <a:endParaRPr lang="ru-RU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80443" y="3014160"/>
        <a:ext cx="3698156" cy="1845018"/>
      </dsp:txXfrm>
    </dsp:sp>
    <dsp:sp modelId="{2A11CD13-FECC-43BE-BB3E-53D5DDEA4F86}">
      <dsp:nvSpPr>
        <dsp:cNvPr id="0" name=""/>
        <dsp:cNvSpPr/>
      </dsp:nvSpPr>
      <dsp:spPr>
        <a:xfrm>
          <a:off x="0" y="2655563"/>
          <a:ext cx="3080443" cy="24600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Дидактический материал</a:t>
          </a:r>
          <a:endParaRPr lang="ru-RU" sz="2200" kern="1200" dirty="0"/>
        </a:p>
      </dsp:txBody>
      <dsp:txXfrm>
        <a:off x="120088" y="2775651"/>
        <a:ext cx="2840267" cy="22198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DE09D72-D006-446B-BD43-A1C6FF5EF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D9CF4-B3AD-4597-A450-BF7E1F689B2C}" type="datetimeFigureOut">
              <a:rPr lang="ru-RU"/>
              <a:pPr>
                <a:defRPr/>
              </a:pPr>
              <a:t>07.04.2025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57EA9CC-FBD8-46F2-81CF-9D6DF77FC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3E0ED81-D708-419D-A8A9-DF361D40D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FB832-1426-4BA7-8AF4-6C09E5DB46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7370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E5D1B8C-AEAF-4CEE-ACB7-D744314D4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101A0-0778-429D-AF5B-A255F4FBF307}" type="datetimeFigureOut">
              <a:rPr lang="ru-RU"/>
              <a:pPr>
                <a:defRPr/>
              </a:pPr>
              <a:t>07.04.2025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4BE0F80-C4F7-403A-A79B-2ED12D67B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0AAD1C2-9BC8-4CF4-AD0F-8666F36C4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BFD43-AF3F-4873-9F85-8C12C55E85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9330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D96C18A-D24F-46CF-BAD7-7E9D3C7C0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0B505-DC92-4A89-97F4-8C182BB59E73}" type="datetimeFigureOut">
              <a:rPr lang="ru-RU"/>
              <a:pPr>
                <a:defRPr/>
              </a:pPr>
              <a:t>07.04.2025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30C9F07-F791-4FC1-BE2B-550B8F00D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84DEAF1-E34E-473A-A9C0-6B613E2CB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9335B-BC15-45C2-9353-A5DF6F6222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1795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5CCB4E2-B95D-4545-9672-F6B79B3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CCFEC-1F47-43B5-891B-816CC63901E8}" type="datetimeFigureOut">
              <a:rPr lang="ru-RU"/>
              <a:pPr>
                <a:defRPr/>
              </a:pPr>
              <a:t>07.04.2025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A6F3CA9-687A-4D28-87EC-E150744A1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A807D45-8F00-47CD-8FE0-8DCB3EC68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AEBD0-840C-4499-A98B-B57854BDCC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5548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D58F202-F708-4F6E-B4AE-90236076E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02405-643A-4353-BC89-B67385F9A13E}" type="datetimeFigureOut">
              <a:rPr lang="ru-RU"/>
              <a:pPr>
                <a:defRPr/>
              </a:pPr>
              <a:t>07.04.2025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2FBD046-B5A2-4782-AF7D-985D3556B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971182-1F87-4294-A48D-5644E093B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37DFC-7E9F-4C3C-8903-C164D06825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5301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708421A5-4DAB-4A9D-8DE3-0BE307BA6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6D485-A798-4AE0-B0E8-75E7C05459E3}" type="datetimeFigureOut">
              <a:rPr lang="ru-RU"/>
              <a:pPr>
                <a:defRPr/>
              </a:pPr>
              <a:t>07.04.2025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80456E7B-A07E-4947-8645-E996BA8FF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C9A34E17-28D4-4C0D-919E-570DD8F1E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FC56F-CA5E-483E-8504-F20F7A2E4C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4917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13ABC980-C200-4A50-A421-E121A72CE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3C9A2-280B-46E9-A023-046C42046B4F}" type="datetimeFigureOut">
              <a:rPr lang="ru-RU"/>
              <a:pPr>
                <a:defRPr/>
              </a:pPr>
              <a:t>07.04.2025</a:t>
            </a:fld>
            <a:endParaRPr lang="ru-R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18F80635-D4DF-4B28-AE33-E79882AAC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6A2C8E52-DCCB-499D-A54B-A1DCDB40D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83644-59C4-4F65-90F7-10CCF026F7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4316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12900DB2-C7BD-4F8B-9E28-D2F820101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1A151-3C40-4957-835A-E5345860B25D}" type="datetimeFigureOut">
              <a:rPr lang="ru-RU"/>
              <a:pPr>
                <a:defRPr/>
              </a:pPr>
              <a:t>07.04.2025</a:t>
            </a:fld>
            <a:endParaRPr lang="ru-R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31B62DA2-6D6F-4068-94D4-68DF7F4D8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162B17E6-BC88-4392-9AE4-0F3CDEAD6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A1D0F-AAFA-4B63-9207-F1CBDF9C3C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5658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FA9930BA-71D9-47BF-A22E-9E9F98989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255A0-257C-4383-ACC6-D1FADB112698}" type="datetimeFigureOut">
              <a:rPr lang="ru-RU"/>
              <a:pPr>
                <a:defRPr/>
              </a:pPr>
              <a:t>07.04.2025</a:t>
            </a:fld>
            <a:endParaRPr lang="ru-R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87D56130-3EFA-416D-8BED-AEB31DC24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EAFD8333-158F-4635-9C18-0E37D49D0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4AC3B-E016-4E10-9C68-3ABD3255AE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9893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56CD118B-F777-4AFE-AF37-D4D37AA8D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3EF3A-1E1B-4546-96CF-2A245A61125F}" type="datetimeFigureOut">
              <a:rPr lang="ru-RU"/>
              <a:pPr>
                <a:defRPr/>
              </a:pPr>
              <a:t>07.04.2025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D1DD8668-E700-47A1-B465-54BBF6C0E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7B78EF26-2BE1-4C2B-BE71-95F952EF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BF0FB-DE94-4701-AE35-00CDF3AB85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330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100B8458-C64E-44F8-BE74-533CAEF3F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B8DDA-B536-46F0-B74C-82D2D5DCC935}" type="datetimeFigureOut">
              <a:rPr lang="ru-RU"/>
              <a:pPr>
                <a:defRPr/>
              </a:pPr>
              <a:t>07.04.2025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07A0DB7E-7926-4A97-9527-2ADEEA8E9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75081052-C002-4C5A-A26B-7CE720878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D5E64-E18C-4906-9262-342A8F119E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1445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4C7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3E03A83C-4DF6-42A4-93F9-8078354A7DA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7EBB64AC-08B4-4E00-AF63-BE2F5FCC36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B34F62-6A42-4082-B294-0B36136731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EA80C78-5E57-4021-B2F1-7A1188905658}" type="datetimeFigureOut">
              <a:rPr lang="ru-RU"/>
              <a:pPr>
                <a:defRPr/>
              </a:pPr>
              <a:t>07.04.2025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1026269-B561-4007-830F-5EF76A499D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A8918EB-D84E-4F8F-BC79-5E4172A902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3F2A503-9004-4686-AEF5-563DBD62DE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3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1">
            <a:extLst>
              <a:ext uri="{FF2B5EF4-FFF2-40B4-BE49-F238E27FC236}">
                <a16:creationId xmlns:a16="http://schemas.microsoft.com/office/drawing/2014/main" xmlns="" id="{7A711F98-1D34-47BC-B374-41402E2CA0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826" y="142875"/>
            <a:ext cx="8504238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конкурс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методических разработок</a:t>
            </a:r>
          </a:p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реализую ФГОС и ФООП»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xmlns="" id="{71ADEEAD-4DB9-4C83-8A86-30C3C1A43E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xmlns="" id="{55921A6E-A6C6-4A9E-88FC-00C7D3B396B4}"/>
              </a:ext>
            </a:extLst>
          </p:cNvPr>
          <p:cNvSpPr txBox="1">
            <a:spLocks/>
          </p:cNvSpPr>
          <p:nvPr/>
        </p:nvSpPr>
        <p:spPr>
          <a:xfrm>
            <a:off x="3559175" y="2474913"/>
            <a:ext cx="4678363" cy="2844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 lnSpcReduction="10000"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технологии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«СОШ № 41»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defRPr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Бийск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7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Высшая</a:t>
            </a:r>
            <a:r>
              <a:rPr lang="ru-RU" sz="27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квалификационная </a:t>
            </a:r>
            <a:r>
              <a:rPr lang="ru-RU" sz="27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5" name="TextBox 12">
            <a:extLst>
              <a:ext uri="{FF2B5EF4-FFF2-40B4-BE49-F238E27FC236}">
                <a16:creationId xmlns:a16="http://schemas.microsoft.com/office/drawing/2014/main" xmlns="" id="{9FD68096-CAB4-4D61-9C9D-6DDC0E68E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825" y="1858963"/>
            <a:ext cx="8504238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Фатьянова Елена Васильевна</a:t>
            </a:r>
            <a:endParaRPr lang="ru-RU" alt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Рисунок 1">
            <a:extLst>
              <a:ext uri="{FF2B5EF4-FFF2-40B4-BE49-F238E27FC236}">
                <a16:creationId xmlns:a16="http://schemas.microsoft.com/office/drawing/2014/main" xmlns="" id="{D0BA8B4B-3853-4DDB-AAAB-6C314909E1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825" y="3188269"/>
            <a:ext cx="2832100" cy="282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5D1A2F2-7774-4130-A8BF-7D9DAA584AA0}"/>
              </a:ext>
            </a:extLst>
          </p:cNvPr>
          <p:cNvSpPr txBox="1"/>
          <p:nvPr/>
        </p:nvSpPr>
        <p:spPr>
          <a:xfrm>
            <a:off x="5230813" y="5416550"/>
            <a:ext cx="37719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2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Е-mail: </a:t>
            </a:r>
            <a:r>
              <a:rPr lang="en-US" sz="2200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sageeba</a:t>
            </a:r>
            <a:r>
              <a:rPr lang="fr-FR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@mail.ru</a:t>
            </a:r>
            <a:endParaRPr lang="fr-FR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fr-FR" sz="2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</a:t>
            </a: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fr-FR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8-906-940-42-33</a:t>
            </a:r>
            <a:endParaRPr lang="fr-FR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2457B42-251C-4F1D-989A-5246233E7D42}"/>
              </a:ext>
            </a:extLst>
          </p:cNvPr>
          <p:cNvSpPr txBox="1"/>
          <p:nvPr/>
        </p:nvSpPr>
        <p:spPr>
          <a:xfrm>
            <a:off x="377825" y="6365875"/>
            <a:ext cx="8504238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endParaRPr lang="ru-RU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>
            <a:extLst>
              <a:ext uri="{FF2B5EF4-FFF2-40B4-BE49-F238E27FC236}">
                <a16:creationId xmlns:a16="http://schemas.microsoft.com/office/drawing/2014/main" xmlns="" id="{F1A22CAA-7BE4-4E26-843C-533123686C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6137" y="84138"/>
            <a:ext cx="6469063" cy="4619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Организационный момент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xmlns="" id="{F9218EA3-CD6C-41E3-8080-3FE0A2459E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9170466"/>
              </p:ext>
            </p:extLst>
          </p:nvPr>
        </p:nvGraphicFramePr>
        <p:xfrm>
          <a:off x="531936" y="675249"/>
          <a:ext cx="3167868" cy="5824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1" name="Picture 3" descr="D:\Фото школьные\Открытый урок 5А 2023\IMG-20231219-WA001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156" y="2996419"/>
            <a:ext cx="4923690" cy="369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" y="1343025"/>
            <a:ext cx="8269971" cy="40339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этапа: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у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цели урока, создать условия для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 обучающихся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выполнение задач урока.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Компетенции: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Знания: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 усваивать получаемые знания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Умения: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Концентрироваться на поставленной задаче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Методы: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беседа, метод «Слепой текст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метод «Облако слов»</a:t>
            </a: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фронтальная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Универсальные 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действия: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самоопределение;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целеполагание;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познавательные: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выделение и формулирование познавательной цели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Целеполагание и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85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" y="1343025"/>
            <a:ext cx="3571363" cy="46987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Выход на тему урока с помощью наводящих вопросов и метода «Слепой текст»</a:t>
            </a:r>
          </a:p>
          <a:p>
            <a:pPr marL="65405" marR="27940" algn="ctr">
              <a:spcAft>
                <a:spcPts val="0"/>
              </a:spcAft>
              <a:buNone/>
              <a:tabLst>
                <a:tab pos="245110" algn="l"/>
              </a:tabLst>
            </a:pPr>
            <a:r>
              <a:rPr lang="ru-RU" sz="1600" b="1" dirty="0" err="1">
                <a:latin typeface="Times New Roman"/>
                <a:ea typeface="Times New Roman"/>
              </a:rPr>
              <a:t>М_д_л</a:t>
            </a:r>
            <a:r>
              <a:rPr lang="ru-RU" sz="1600" b="1" dirty="0">
                <a:latin typeface="Times New Roman"/>
                <a:ea typeface="Times New Roman"/>
              </a:rPr>
              <a:t>_ </a:t>
            </a:r>
            <a:r>
              <a:rPr lang="ru-RU" sz="1600" b="1" dirty="0" err="1">
                <a:latin typeface="Times New Roman"/>
                <a:ea typeface="Times New Roman"/>
              </a:rPr>
              <a:t>р_в_н</a:t>
            </a:r>
            <a:r>
              <a:rPr lang="ru-RU" sz="1600" b="1" dirty="0">
                <a:latin typeface="Times New Roman"/>
                <a:ea typeface="Times New Roman"/>
              </a:rPr>
              <a:t>_ _    </a:t>
            </a:r>
            <a:r>
              <a:rPr lang="ru-RU" sz="1600" b="1" dirty="0" err="1">
                <a:latin typeface="Times New Roman"/>
                <a:ea typeface="Times New Roman"/>
              </a:rPr>
              <a:t>ф_рт_к</a:t>
            </a:r>
            <a:r>
              <a:rPr lang="ru-RU" sz="1600" b="1" dirty="0" smtClean="0">
                <a:latin typeface="Times New Roman"/>
                <a:ea typeface="Times New Roman"/>
              </a:rPr>
              <a:t>_.</a:t>
            </a:r>
          </a:p>
          <a:p>
            <a:pPr marL="65405" marR="27940" algn="ctr">
              <a:spcAft>
                <a:spcPts val="0"/>
              </a:spcAft>
              <a:buNone/>
              <a:tabLst>
                <a:tab pos="245110" algn="l"/>
              </a:tabLst>
            </a:pPr>
            <a:endParaRPr lang="ru-RU" sz="1600" b="1" dirty="0" smtClean="0">
              <a:latin typeface="Times New Roman"/>
              <a:ea typeface="Times New Roman"/>
            </a:endParaRPr>
          </a:p>
          <a:p>
            <a:pPr marL="65405" marR="27940">
              <a:spcAft>
                <a:spcPts val="0"/>
              </a:spcAft>
              <a:buNone/>
              <a:tabLst>
                <a:tab pos="245110" algn="l"/>
              </a:tabLst>
            </a:pPr>
            <a:r>
              <a:rPr lang="ru-RU" sz="1600" dirty="0">
                <a:latin typeface="Times New Roman"/>
                <a:ea typeface="Times New Roman"/>
              </a:rPr>
              <a:t>2. Работа в парах:</a:t>
            </a:r>
          </a:p>
          <a:p>
            <a:pPr marL="65405" marR="27940">
              <a:spcAft>
                <a:spcPts val="0"/>
              </a:spcAft>
              <a:buNone/>
              <a:tabLst>
                <a:tab pos="245110" algn="l"/>
              </a:tabLst>
            </a:pPr>
            <a:r>
              <a:rPr lang="ru-RU" sz="1600" dirty="0">
                <a:latin typeface="Times New Roman"/>
                <a:ea typeface="Times New Roman"/>
              </a:rPr>
              <a:t>Составьте определение слова «</a:t>
            </a:r>
            <a:r>
              <a:rPr lang="ru-RU" sz="1600" dirty="0" err="1">
                <a:latin typeface="Times New Roman"/>
                <a:ea typeface="Times New Roman"/>
              </a:rPr>
              <a:t>мо-делирование</a:t>
            </a:r>
            <a:r>
              <a:rPr lang="ru-RU" sz="1600" dirty="0">
                <a:latin typeface="Times New Roman"/>
                <a:ea typeface="Times New Roman"/>
              </a:rPr>
              <a:t>» из набора </a:t>
            </a:r>
            <a:r>
              <a:rPr lang="ru-RU" sz="1600" dirty="0" smtClean="0">
                <a:latin typeface="Times New Roman"/>
                <a:ea typeface="Times New Roman"/>
              </a:rPr>
              <a:t>слов.</a:t>
            </a:r>
          </a:p>
          <a:p>
            <a:pPr marL="65405" marR="27940">
              <a:spcAft>
                <a:spcPts val="0"/>
              </a:spcAft>
              <a:buNone/>
              <a:tabLst>
                <a:tab pos="245110" algn="l"/>
              </a:tabLst>
            </a:pPr>
            <a:r>
              <a:rPr lang="ru-RU" sz="1600" dirty="0" smtClean="0">
                <a:latin typeface="Times New Roman"/>
                <a:ea typeface="Times New Roman"/>
              </a:rPr>
              <a:t>Запись в тетрадь</a:t>
            </a:r>
            <a:endParaRPr lang="ru-RU" sz="1600" dirty="0">
              <a:latin typeface="Times New Roman"/>
              <a:ea typeface="Times New Roman"/>
            </a:endParaRPr>
          </a:p>
          <a:p>
            <a:pPr marL="65405" marR="27940">
              <a:spcAft>
                <a:spcPts val="0"/>
              </a:spcAft>
              <a:buNone/>
              <a:tabLst>
                <a:tab pos="245110" algn="l"/>
              </a:tabLst>
            </a:pPr>
            <a:endParaRPr lang="ru-RU" sz="1600" dirty="0" smtClean="0">
              <a:latin typeface="Times New Roman"/>
              <a:ea typeface="Times New Roman"/>
            </a:endParaRPr>
          </a:p>
          <a:p>
            <a:pPr marL="65405" marR="27940" algn="ctr">
              <a:spcAft>
                <a:spcPts val="0"/>
              </a:spcAft>
              <a:buNone/>
              <a:tabLst>
                <a:tab pos="245110" algn="l"/>
              </a:tabLst>
            </a:pPr>
            <a:endParaRPr lang="ru-RU" sz="1600" dirty="0">
              <a:latin typeface="Times New Roman"/>
              <a:ea typeface="Times New Roman"/>
            </a:endParaRPr>
          </a:p>
          <a:p>
            <a:pPr marL="65405" marR="27940">
              <a:spcAft>
                <a:spcPts val="0"/>
              </a:spcAft>
              <a:buNone/>
              <a:tabLst>
                <a:tab pos="245110" algn="l"/>
              </a:tabLst>
            </a:pPr>
            <a:r>
              <a:rPr lang="ru-RU" sz="1600" dirty="0" smtClean="0">
                <a:latin typeface="Times New Roman"/>
                <a:ea typeface="Times New Roman"/>
              </a:rPr>
              <a:t>3. Постановка цели урока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наводящих вопросов </a:t>
            </a:r>
            <a:endParaRPr lang="ru-RU" sz="1600" dirty="0" smtClean="0">
              <a:latin typeface="Times New Roman"/>
              <a:ea typeface="Times New Roman"/>
            </a:endParaRPr>
          </a:p>
          <a:p>
            <a:pPr marL="65405" marR="27940" algn="ctr">
              <a:spcAft>
                <a:spcPts val="0"/>
              </a:spcAft>
              <a:buNone/>
              <a:tabLst>
                <a:tab pos="245110" algn="l"/>
              </a:tabLst>
            </a:pPr>
            <a:endParaRPr lang="ru-RU" sz="1600" dirty="0">
              <a:latin typeface="Times New Roman"/>
              <a:ea typeface="Times New Roman"/>
            </a:endParaRP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Целеполагание и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808" y="594648"/>
            <a:ext cx="2972192" cy="2229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D:\Фото школьные\Открытый урок 5А 2023\20240614_1255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038" y="2823792"/>
            <a:ext cx="2978570" cy="2233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623385"/>
            <a:ext cx="27432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203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1343025"/>
            <a:ext cx="4080670" cy="39990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/>
                <a:ea typeface="Times New Roman"/>
              </a:rPr>
              <a:t>Задачи этапа: </a:t>
            </a:r>
            <a:r>
              <a:rPr lang="ru-RU" sz="1600" dirty="0">
                <a:latin typeface="Times New Roman"/>
                <a:ea typeface="Times New Roman"/>
              </a:rPr>
              <a:t>подготовить </a:t>
            </a:r>
            <a:r>
              <a:rPr lang="ru-RU" sz="1600" dirty="0" smtClean="0">
                <a:latin typeface="Times New Roman"/>
                <a:ea typeface="Times New Roman"/>
              </a:rPr>
              <a:t>обучающихся </a:t>
            </a:r>
            <a:r>
              <a:rPr lang="ru-RU" sz="1600" dirty="0">
                <a:latin typeface="Times New Roman"/>
                <a:ea typeface="Times New Roman"/>
              </a:rPr>
              <a:t>к </a:t>
            </a:r>
            <a:r>
              <a:rPr lang="ru-RU" sz="1600" dirty="0" smtClean="0">
                <a:latin typeface="Times New Roman"/>
                <a:ea typeface="Times New Roman"/>
              </a:rPr>
              <a:t>усвоению новых знаний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 smtClean="0">
                <a:latin typeface="Times New Roman"/>
                <a:ea typeface="Times New Roman"/>
              </a:rPr>
              <a:t>Компетенция</a:t>
            </a:r>
            <a:r>
              <a:rPr lang="ru-RU" sz="1600" b="1" dirty="0">
                <a:latin typeface="Times New Roman"/>
                <a:ea typeface="Times New Roman"/>
              </a:rPr>
              <a:t>: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/>
                <a:ea typeface="Times New Roman"/>
              </a:rPr>
              <a:t>Знания: </a:t>
            </a:r>
            <a:r>
              <a:rPr lang="ru-RU" sz="1600" dirty="0">
                <a:latin typeface="Times New Roman"/>
                <a:ea typeface="Times New Roman"/>
              </a:rPr>
              <a:t>Применять ранее полученные знания в измененных условиях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/>
                <a:ea typeface="Times New Roman"/>
              </a:rPr>
              <a:t>Умения: </a:t>
            </a:r>
            <a:r>
              <a:rPr lang="ru-RU" sz="1600" dirty="0">
                <a:latin typeface="Times New Roman"/>
                <a:ea typeface="Times New Roman"/>
              </a:rPr>
              <a:t>Применять изученный материал в измененных условиях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/>
                <a:ea typeface="Times New Roman"/>
              </a:rPr>
              <a:t>Методы: </a:t>
            </a:r>
            <a:r>
              <a:rPr lang="ru-RU" sz="1600" dirty="0" smtClean="0">
                <a:latin typeface="Times New Roman"/>
                <a:ea typeface="Times New Roman"/>
              </a:rPr>
              <a:t>Беседа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 smtClean="0">
                <a:latin typeface="Times New Roman"/>
                <a:ea typeface="Times New Roman"/>
              </a:rPr>
              <a:t>Формы</a:t>
            </a:r>
            <a:r>
              <a:rPr lang="ru-RU" sz="1600" b="1" dirty="0">
                <a:latin typeface="Times New Roman"/>
                <a:ea typeface="Times New Roman"/>
              </a:rPr>
              <a:t>: </a:t>
            </a:r>
            <a:r>
              <a:rPr lang="ru-RU" sz="1600" dirty="0" smtClean="0">
                <a:latin typeface="Times New Roman"/>
                <a:ea typeface="Times New Roman"/>
              </a:rPr>
              <a:t>фронтальная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 smtClean="0">
                <a:latin typeface="Times New Roman"/>
                <a:ea typeface="Times New Roman"/>
              </a:rPr>
              <a:t>Универсальные </a:t>
            </a:r>
            <a:r>
              <a:rPr lang="ru-RU" sz="1600" b="1" dirty="0">
                <a:latin typeface="Times New Roman"/>
                <a:ea typeface="Times New Roman"/>
              </a:rPr>
              <a:t>учебные действия: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 smtClean="0">
                <a:latin typeface="Times New Roman"/>
                <a:ea typeface="Times New Roman"/>
              </a:rPr>
              <a:t>познавательные</a:t>
            </a:r>
            <a:r>
              <a:rPr lang="ru-RU" sz="1600" b="1" dirty="0">
                <a:latin typeface="Times New Roman"/>
                <a:ea typeface="Times New Roman"/>
              </a:rPr>
              <a:t>: </a:t>
            </a:r>
            <a:r>
              <a:rPr lang="ru-RU" sz="1600" dirty="0">
                <a:latin typeface="Times New Roman"/>
                <a:ea typeface="Times New Roman"/>
              </a:rPr>
              <a:t>логический анализ объектов с целью выделения признаков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endParaRPr lang="ru-RU" sz="1600" b="1" dirty="0">
              <a:latin typeface="Times New Roman"/>
              <a:ea typeface="Times New Roman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Актуализация прежних знаний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D:\Фото школьные\Открытый урок 5А 2023\IMG-20231219-WA00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271" y="3156044"/>
            <a:ext cx="4335720" cy="325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1343025"/>
            <a:ext cx="4080670" cy="32644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/>
                <a:ea typeface="Times New Roman"/>
              </a:rPr>
              <a:t>Вопросы учащимся с </a:t>
            </a:r>
            <a:r>
              <a:rPr lang="ru-RU" sz="1600" b="1" dirty="0" smtClean="0">
                <a:latin typeface="Times New Roman"/>
                <a:ea typeface="Times New Roman"/>
              </a:rPr>
              <a:t>демонстрацией </a:t>
            </a:r>
            <a:r>
              <a:rPr lang="ru-RU" sz="1600" b="1" dirty="0">
                <a:latin typeface="Times New Roman"/>
                <a:ea typeface="Times New Roman"/>
              </a:rPr>
              <a:t>наглядных пособий в тех случаях, когда это целесообразно делать: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/>
                <a:ea typeface="Times New Roman"/>
              </a:rPr>
              <a:t>1)	Девочки, скажите, </a:t>
            </a:r>
            <a:r>
              <a:rPr lang="ru-RU" sz="1600" dirty="0" smtClean="0">
                <a:latin typeface="Times New Roman"/>
                <a:ea typeface="Times New Roman"/>
              </a:rPr>
              <a:t>пожалуйста</a:t>
            </a:r>
            <a:r>
              <a:rPr lang="ru-RU" sz="1600" dirty="0">
                <a:latin typeface="Times New Roman"/>
                <a:ea typeface="Times New Roman"/>
              </a:rPr>
              <a:t>, чем мы занимались на </a:t>
            </a:r>
            <a:r>
              <a:rPr lang="ru-RU" sz="1600" dirty="0" smtClean="0">
                <a:latin typeface="Times New Roman"/>
                <a:ea typeface="Times New Roman"/>
              </a:rPr>
              <a:t>прошлом </a:t>
            </a:r>
            <a:r>
              <a:rPr lang="ru-RU" sz="1600" dirty="0">
                <a:latin typeface="Times New Roman"/>
                <a:ea typeface="Times New Roman"/>
              </a:rPr>
              <a:t>уроке</a:t>
            </a:r>
            <a:r>
              <a:rPr lang="ru-RU" sz="1600" dirty="0" smtClean="0">
                <a:latin typeface="Times New Roman"/>
                <a:ea typeface="Times New Roman"/>
              </a:rPr>
              <a:t>?</a:t>
            </a:r>
            <a:endParaRPr lang="ru-RU" sz="1600" dirty="0">
              <a:latin typeface="Times New Roman"/>
              <a:ea typeface="Times New Roman"/>
            </a:endParaRP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/>
                <a:ea typeface="Times New Roman"/>
              </a:rPr>
              <a:t>2)	Перечислите названия </a:t>
            </a:r>
            <a:r>
              <a:rPr lang="ru-RU" sz="1600" dirty="0" smtClean="0">
                <a:latin typeface="Times New Roman"/>
                <a:ea typeface="Times New Roman"/>
              </a:rPr>
              <a:t>деталей </a:t>
            </a:r>
            <a:r>
              <a:rPr lang="ru-RU" sz="1600" dirty="0">
                <a:latin typeface="Times New Roman"/>
                <a:ea typeface="Times New Roman"/>
              </a:rPr>
              <a:t>фартука, начиная с самой крупной (по </a:t>
            </a:r>
            <a:r>
              <a:rPr lang="ru-RU" sz="1600" dirty="0" smtClean="0">
                <a:latin typeface="Times New Roman"/>
                <a:ea typeface="Times New Roman"/>
              </a:rPr>
              <a:t>образцу).</a:t>
            </a:r>
            <a:endParaRPr lang="ru-RU" sz="1600" dirty="0">
              <a:latin typeface="Times New Roman"/>
              <a:ea typeface="Times New Roman"/>
            </a:endParaRP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/>
                <a:ea typeface="Times New Roman"/>
              </a:rPr>
              <a:t>3)	Перечислите названия линий на чертеже (</a:t>
            </a:r>
            <a:r>
              <a:rPr lang="ru-RU" sz="1600" dirty="0" smtClean="0">
                <a:latin typeface="Times New Roman"/>
                <a:ea typeface="Times New Roman"/>
              </a:rPr>
              <a:t>по чертежу).</a:t>
            </a:r>
            <a:endParaRPr lang="ru-RU" sz="1600" dirty="0">
              <a:latin typeface="Times New Roman"/>
              <a:ea typeface="Times New Roman"/>
            </a:endParaRP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endParaRPr lang="ru-RU" sz="1600" b="1" dirty="0">
              <a:latin typeface="Times New Roman"/>
              <a:ea typeface="Times New Roman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Актуализация прежних знаний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D:\Фото школьные\Открытый урок 5А 2023\20240614_1222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225" y="3284755"/>
            <a:ext cx="4178104" cy="3133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73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36588"/>
            <a:ext cx="8058955" cy="50485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Задача этапа: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Организовать и направить к цели познавательную деятельность учащихся по построению нового способа действий и формированию способности к его выполнению.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Компетенция: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Знания: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Успешно усваивать знания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Умения: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анализировать учебный материал, выполнять моделирование нового фасона фартука на основе чертежа в соответствии с предложенным эскизом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Методы: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беседа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игровая ситуация «Ребус», объяснительно-иллюстративный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частично-поисковый, частично-репродуктивный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Формы: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парная, групповая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Универсальные учебные действия: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познавательные: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логический анализ объектов с целью выделения признаков, постановка и решение проблемы;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коммуникативные: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постановка вопросов, инициативное сотрудничество; 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регулятивные: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планирование, коррекция, контроль; 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личностные: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самопознание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«Открытие нового знания»</a:t>
            </a:r>
          </a:p>
        </p:txBody>
      </p:sp>
    </p:spTree>
    <p:extLst>
      <p:ext uri="{BB962C8B-B14F-4D97-AF65-F5344CB8AC3E}">
        <p14:creationId xmlns:p14="http://schemas.microsoft.com/office/powerpoint/2010/main" val="139080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1343025"/>
            <a:ext cx="4080670" cy="21216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 smtClean="0">
                <a:latin typeface="Times New Roman"/>
                <a:ea typeface="Times New Roman"/>
              </a:rPr>
              <a:t>1</a:t>
            </a:r>
            <a:r>
              <a:rPr lang="ru-RU" sz="1600" dirty="0">
                <a:latin typeface="Times New Roman"/>
                <a:ea typeface="Times New Roman"/>
              </a:rPr>
              <a:t>)	Посмотрите, пожалуйста, на модели разных фартуков и скажите, чем они отличаются друг от друга</a:t>
            </a:r>
            <a:r>
              <a:rPr lang="ru-RU" sz="1600" dirty="0" smtClean="0">
                <a:latin typeface="Times New Roman"/>
                <a:ea typeface="Times New Roman"/>
              </a:rPr>
              <a:t>?</a:t>
            </a:r>
            <a:endParaRPr lang="ru-RU" sz="1600" dirty="0">
              <a:latin typeface="Times New Roman"/>
              <a:ea typeface="Times New Roman"/>
            </a:endParaRP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/>
                <a:ea typeface="Times New Roman"/>
              </a:rPr>
              <a:t>2)	То, чем одна модель отличается от другой, имеет своё определение. Попробуйте узнать это слово, </a:t>
            </a:r>
            <a:r>
              <a:rPr lang="ru-RU" sz="1600" dirty="0" smtClean="0">
                <a:latin typeface="Times New Roman"/>
                <a:ea typeface="Times New Roman"/>
              </a:rPr>
              <a:t>разгадав </a:t>
            </a:r>
            <a:r>
              <a:rPr lang="ru-RU" sz="1600" dirty="0">
                <a:latin typeface="Times New Roman"/>
                <a:ea typeface="Times New Roman"/>
              </a:rPr>
              <a:t>ребус.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endParaRPr lang="ru-RU" sz="1600" b="1" dirty="0">
              <a:latin typeface="Times New Roman"/>
              <a:ea typeface="Times New Roman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«Открытие нового знания»</a:t>
            </a:r>
          </a:p>
        </p:txBody>
      </p:sp>
      <p:pic>
        <p:nvPicPr>
          <p:cNvPr id="2050" name="Picture 2" descr="D:\Фото школьные\Открытый урок 5А 2023\20240617_0828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915" y="3042601"/>
            <a:ext cx="4524491" cy="339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80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4" y="1343025"/>
            <a:ext cx="4654574" cy="52352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знаний и умений в новой </a:t>
            </a:r>
            <a:r>
              <a:rPr lang="ru-RU" alt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Моделирование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фартука с треугольным вырезом верха нагрудника и карманов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Вопросы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Какие детали этого фартука изменены?</a:t>
            </a:r>
          </a:p>
          <a:p>
            <a:pPr lvl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Обратите внимание на эскизе у нас два кармана, а не чертеже один. Почему?</a:t>
            </a:r>
          </a:p>
          <a:p>
            <a:pPr lvl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Почему мы чертим чертёж на половину фигуры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 наш эскиз симметричен? Можем ли мы представить эскиз фартука целиком, глядя на половину эскиза? (прикрыть эскиз фартука до линии середины).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Вывод: моделирование фартука мы будем выполнять на половине чертежа, как и конструирование.</a:t>
            </a:r>
          </a:p>
          <a:p>
            <a:pPr lvl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Какие изменения мы должны внести в чертёж, чтобы получилась такая модель фартука?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endParaRPr lang="ru-RU" sz="1600" b="1" dirty="0">
              <a:latin typeface="Times New Roman"/>
              <a:ea typeface="Times New Roman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«Открытие нового знания»</a:t>
            </a:r>
          </a:p>
        </p:txBody>
      </p:sp>
      <p:pic>
        <p:nvPicPr>
          <p:cNvPr id="3074" name="Picture 2" descr="D:\Фото школьные\Открытый урок 5А 2023\20240617_0844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896" y="967758"/>
            <a:ext cx="2161800" cy="288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Фото школьные\Открытый урок 5А 2023\20240617_0845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655" y="3929500"/>
            <a:ext cx="3642070" cy="273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8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984" y="1351528"/>
            <a:ext cx="4654574" cy="39990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знаний и умений в новой </a:t>
            </a:r>
            <a:r>
              <a:rPr lang="ru-RU" alt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Моделирование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фартука с треугольным вырезом верха нагрудника и карманов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Один обучающийся работает у доски, остальные в тетрадях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Внесение изменений в чертёж: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1.	Изменение линии входа в карман.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2.	Изменение линии верха нагрудника.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3.	Обводка деталей фартука фломастерами разных цветов.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4.	Наклеивание заготовки для моделирования фартука в тетрадь.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«Открытие нового знания»</a:t>
            </a:r>
          </a:p>
        </p:txBody>
      </p:sp>
      <p:pic>
        <p:nvPicPr>
          <p:cNvPr id="2050" name="Picture 2" descr="D:\Фото школьные\Открытый урок 5А 2023\20240617_0843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873" y="1000275"/>
            <a:ext cx="3123028" cy="234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Фото школьные\Открытый урок 5А 2023\IMG-20231219-WA00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416" y="3696004"/>
            <a:ext cx="3694229" cy="29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59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984" y="1351528"/>
            <a:ext cx="4654574" cy="18066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Игра «Частокол»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Из отдельных букв составить слово, буквы нужно выстроить «по росту».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Получается слово «модельер».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Беседа с обучающимися о профессии «модельер».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«Открытие нового знания»</a:t>
            </a:r>
          </a:p>
        </p:txBody>
      </p:sp>
      <p:pic>
        <p:nvPicPr>
          <p:cNvPr id="4098" name="Picture 2" descr="D:\Фото школьные\Открытый урок 5А 2023\IMG-20231219-WA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707" y="1351528"/>
            <a:ext cx="3697165" cy="4929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Фото школьные\Открытый урок 5А 2023\20240617_1126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23" y="3319831"/>
            <a:ext cx="4436012" cy="3327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56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1">
            <a:extLst>
              <a:ext uri="{FF2B5EF4-FFF2-40B4-BE49-F238E27FC236}">
                <a16:creationId xmlns:a16="http://schemas.microsoft.com/office/drawing/2014/main" xmlns="" id="{7A711F98-1D34-47BC-B374-41402E2CA0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826" y="142875"/>
            <a:ext cx="8504238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Городская методическая выставка-ярмарка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новаций </a:t>
            </a:r>
          </a:p>
          <a:p>
            <a:pPr algn="ctr">
              <a:defRPr/>
            </a:pP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xmlns="" id="{71ADEEAD-4DB9-4C83-8A86-30C3C1A43E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xmlns="" id="{55921A6E-A6C6-4A9E-88FC-00C7D3B396B4}"/>
              </a:ext>
            </a:extLst>
          </p:cNvPr>
          <p:cNvSpPr txBox="1">
            <a:spLocks/>
          </p:cNvSpPr>
          <p:nvPr/>
        </p:nvSpPr>
        <p:spPr>
          <a:xfrm>
            <a:off x="914400" y="3502855"/>
            <a:ext cx="7582486" cy="28630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7500"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>
              <a:defRPr/>
            </a:pPr>
            <a:endParaRPr lang="ru-RU" sz="24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УМК:</a:t>
            </a:r>
          </a:p>
          <a:p>
            <a:pPr algn="just">
              <a:defRPr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Федеральная рабочая программа основного общего образования  «Технология» (для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5–9 классов образовательных организаций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– М., 2023</a:t>
            </a:r>
          </a:p>
          <a:p>
            <a:pPr algn="just">
              <a:defRPr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  Учебник «Технология»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</a:p>
          <a:p>
            <a:pPr algn="just">
              <a:defRPr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 С. 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Глозман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О.А. Кожина, Ю.Л. 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Хотунцев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Е. Н. 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Кудакова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М.: Дрофа, 2023. (Российский учебник)</a:t>
            </a:r>
          </a:p>
          <a:p>
            <a:pPr algn="just">
              <a:defRPr/>
            </a:pP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5" name="TextBox 12">
            <a:extLst>
              <a:ext uri="{FF2B5EF4-FFF2-40B4-BE49-F238E27FC236}">
                <a16:creationId xmlns:a16="http://schemas.microsoft.com/office/drawing/2014/main" xmlns="" id="{9FD68096-CAB4-4D61-9C9D-6DDC0E68E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825" y="1858963"/>
            <a:ext cx="8504238" cy="95410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технологии </a:t>
            </a:r>
            <a:r>
              <a:rPr lang="ru-RU" altLang="ru-RU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деятельностной</a:t>
            </a:r>
            <a:r>
              <a:rPr lang="ru-RU" alt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направленности  </a:t>
            </a:r>
            <a:r>
              <a:rPr lang="ru-RU" alt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endParaRPr lang="ru-RU" alt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5D1A2F2-7774-4130-A8BF-7D9DAA584AA0}"/>
              </a:ext>
            </a:extLst>
          </p:cNvPr>
          <p:cNvSpPr txBox="1"/>
          <p:nvPr/>
        </p:nvSpPr>
        <p:spPr>
          <a:xfrm>
            <a:off x="5230813" y="5416550"/>
            <a:ext cx="3771900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fr-FR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2457B42-251C-4F1D-989A-5246233E7D42}"/>
              </a:ext>
            </a:extLst>
          </p:cNvPr>
          <p:cNvSpPr txBox="1"/>
          <p:nvPr/>
        </p:nvSpPr>
        <p:spPr>
          <a:xfrm>
            <a:off x="377825" y="6365875"/>
            <a:ext cx="8504238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33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58130"/>
            <a:ext cx="3360346" cy="26930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Работа в группах: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Собрать буквы определенного цвета (для каждой группы своего) и составить слово.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Получились слова: художник, конструктор, технолог.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Пользуясь опорной схемой, подобрать определение значения каждого типа профессии «модельер».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D:\Фото школьные\Открытый урок 5А 2023\IMG-20231219-WA00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475" y="545803"/>
            <a:ext cx="3985847" cy="2989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Фото школьные\Открытый урок 5А 2023\20240617_1110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603" y="3647724"/>
            <a:ext cx="3011397" cy="2258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Фото школьные\Открытый урок 5А 2023\20240617_1115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953" y="4379352"/>
            <a:ext cx="2193649" cy="236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Фото школьные\Открытый урок 5А 2023\IMG-20231219-WA00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31" y="3750029"/>
            <a:ext cx="3656278" cy="274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65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425" y="1351528"/>
            <a:ext cx="4263548" cy="24714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Демонстрация фасона фартука, нарушающего каноны </a:t>
            </a: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гармоничности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Вопрос: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Насторожило ли вас что-то в этом фартуке?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Дети делают вывод, что форма деталей фартука должна быть одинаковой, цвет ткани фартука и отделки должен гармонировать.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«Открытие нового знания»</a:t>
            </a:r>
          </a:p>
        </p:txBody>
      </p:sp>
      <p:pic>
        <p:nvPicPr>
          <p:cNvPr id="1026" name="Picture 2" descr="D:\Фото школьные\Открытый урок 5А 2023\20240617_1046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224" y="1899139"/>
            <a:ext cx="3455377" cy="4607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60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1012874"/>
            <a:ext cx="3894919" cy="40339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368935" algn="ctr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Проверочная работа по карточкам </a:t>
            </a:r>
            <a:endParaRPr lang="ru-RU" sz="1600" b="1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Подобрать 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к нижней части фартука соответствующий по форме:                  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   В – I – карман, 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   В – II – нагрудник.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Критерии оценок: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  1 ошибка – «4»;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  2 ошибки – «3»;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  3 ошибки – «2</a:t>
            </a: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».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Взаимопроверка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Одна «4», остальные –»5»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Проверочная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D:\Фото школьные\Открытый урок 5А 2023\20240617_1058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002" y="545803"/>
            <a:ext cx="2560319" cy="3413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Фото школьные\Открытый урок 5А 2023\IMG-20231219-WA00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991" y="3587262"/>
            <a:ext cx="4192171" cy="3144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31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1012874"/>
            <a:ext cx="8161338" cy="48269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Задача этапа: 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Организовать и направить к цели познавательную деятельность учащихся 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Компетенция: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Знания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Применить полученные знания на практике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Умения: 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анализировать учебный материал, выполнять моделирование фартуков в соответствии с эскизом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Методы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практический, на опережение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Формы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групповая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Универсальные учебные действия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познавательные: 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логический анализ объектов с целью выделения признаков, постановка и решение проблемы;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коммуникативные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постановка вопросов, инициативное сотрудничество; 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регулятивные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планирование, коррекция, контроль; 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личностные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самопознание</a:t>
            </a:r>
          </a:p>
          <a:p>
            <a:pPr marR="368935" algn="ctr">
              <a:spcAft>
                <a:spcPts val="0"/>
              </a:spcAft>
              <a:buNone/>
              <a:tabLst>
                <a:tab pos="90170" algn="l"/>
              </a:tabLst>
            </a:pP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</a:t>
            </a:r>
          </a:p>
        </p:txBody>
      </p:sp>
    </p:spTree>
    <p:extLst>
      <p:ext uri="{BB962C8B-B14F-4D97-AF65-F5344CB8AC3E}">
        <p14:creationId xmlns:p14="http://schemas.microsoft.com/office/powerpoint/2010/main" val="210332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1012874"/>
            <a:ext cx="4080669" cy="13285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368935" algn="ctr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Работа в группах: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Задание: Выполнить моделирование одного из фасонов фартука, пользуясь его изображением и описанием. Представить свою работу классу. 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</a:t>
            </a:r>
          </a:p>
        </p:txBody>
      </p:sp>
      <p:pic>
        <p:nvPicPr>
          <p:cNvPr id="5122" name="Picture 2" descr="D:\Фото школьные\Открытый урок 5А 2023\20240617_1137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10" y="3015153"/>
            <a:ext cx="3745162" cy="280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Фото школьные\Открытый урок 5А 2023\IMG-20231219-WA00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777" y="545803"/>
            <a:ext cx="2748475" cy="3664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Фото школьные\Открытый урок 5А 2023\IMG-20231219-WA00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694" y="3431658"/>
            <a:ext cx="2563191" cy="341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5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1012874"/>
            <a:ext cx="8161338" cy="42555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Задача этапа: 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Спланировать деятельность учащихся по подготовке д/з с целью эффективной работы на следующем уроке.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Компетенция: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Знания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Применить полученные знания на практике 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Умения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анализировать учебный материал, планировать свою деятельность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Методы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беседа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Формы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фронтальная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Универсальные учебные действия: 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Познавательные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рефлексия способов и условий действия; 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Личностные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самооценка; адекватное понимания причин успеха или неуспеха в УД; 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Коммуникативные: 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выражение своих мыслей полно и точно; формулирование и аргументация своего мнения</a:t>
            </a:r>
          </a:p>
          <a:p>
            <a:pPr marR="368935" algn="ctr">
              <a:spcAft>
                <a:spcPts val="0"/>
              </a:spcAft>
              <a:buNone/>
              <a:tabLst>
                <a:tab pos="90170" algn="l"/>
              </a:tabLst>
            </a:pPr>
            <a:endParaRPr lang="ru-RU" sz="1600" b="1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173508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1012874"/>
            <a:ext cx="3796445" cy="52003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На следующем уроке мы будем строить чертеж фартука в </a:t>
            </a:r>
            <a:r>
              <a:rPr lang="ru-RU" sz="16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натуральную </a:t>
            </a: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величину.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Вопрос: 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Что для этого необходимо принести</a:t>
            </a: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? (Это задание для всех).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Кроме этого нужно выбрать одно из 3 предложенных ниже заданий: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R="368935" algn="ctr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Три уровня домашнего задания:</a:t>
            </a:r>
          </a:p>
          <a:p>
            <a:pPr marR="368935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•	Стандартный </a:t>
            </a: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минимум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(репродуктивный 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уровень</a:t>
            </a: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): Повтори 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записи в тетради</a:t>
            </a: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R="368935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•	Конструктивный: Найди информацию </a:t>
            </a: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об одном из известных модельеров и подготовь  презентацию  о нем.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R="368935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•	</a:t>
            </a: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Творческий: Придумай и выполни в виде аппликации или рисунка новый фасон фартука.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endParaRPr lang="ru-RU" sz="16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  <p:pic>
        <p:nvPicPr>
          <p:cNvPr id="6146" name="Picture 2" descr="D:\Фото школьные\Открытый урок 5А 2023\20240617_1201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532" y="1940777"/>
            <a:ext cx="4459455" cy="3344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027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3">
            <a:extLst>
              <a:ext uri="{FF2B5EF4-FFF2-40B4-BE49-F238E27FC236}">
                <a16:creationId xmlns:a16="http://schemas.microsoft.com/office/drawing/2014/main" xmlns="" id="{E03316C3-47CC-41B6-826B-0B6D9F19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1012874"/>
            <a:ext cx="8161338" cy="40339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Задача этапа: 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Проверить качество достижения учащимися поставленной цели урока.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Компетенция: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Знания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Применить полученные знания на практике 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Умения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анализировать учебный материал, планировать свою деятельность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Методы: 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беседа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Формы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фронтальная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Универсальные </a:t>
            </a: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учебные действия: 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Регулятивные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выполнение учебного действия; </a:t>
            </a:r>
            <a:r>
              <a:rPr lang="ru-RU" sz="1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саморегуляция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 в ситуации затруднения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Познавательные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ru-RU" sz="1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общеучебные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 навыки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r>
              <a:rPr lang="ru-RU" sz="1600" b="1" dirty="0">
                <a:latin typeface="Times New Roman" pitchFamily="18" charset="0"/>
                <a:ea typeface="Times New Roman"/>
                <a:cs typeface="Times New Roman" pitchFamily="18" charset="0"/>
              </a:rPr>
              <a:t>Коммуникативные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: сотрудничество</a:t>
            </a:r>
          </a:p>
          <a:p>
            <a:pPr marR="368935" algn="just">
              <a:spcAft>
                <a:spcPts val="0"/>
              </a:spcAft>
              <a:buNone/>
              <a:tabLst>
                <a:tab pos="90170" algn="l"/>
              </a:tabLst>
            </a:pPr>
            <a:endParaRPr lang="ru-RU" sz="16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92EAA057-B562-47DC-8F46-242CF82A1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84138"/>
            <a:ext cx="816133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урока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53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Прямоугольник 1">
            <a:extLst>
              <a:ext uri="{FF2B5EF4-FFF2-40B4-BE49-F238E27FC236}">
                <a16:creationId xmlns:a16="http://schemas.microsoft.com/office/drawing/2014/main" xmlns="" id="{14D74EEA-104F-48DA-8AEE-70A2138EBF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858" y="928468"/>
            <a:ext cx="4065564" cy="52629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Шёл мудрец, а навстречу ему под горячим солнцем три человека катили тачки с огромными булыжниками. Он  задал один и тот же вопрос. «Что вы делали сегодня целый день?» 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Я сегодня целый день промучился, таская огромные камни – ответил первый работник.              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А я просто целый день добросовестно выполнял свою работу – ответил второй.                                   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А я сегодня принимал участие в строительстве храма – сказал третий.                                    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сегодняшнем уроке вы были похожи на первого, второго или третьего работника?  </a:t>
            </a:r>
            <a:endParaRPr lang="ru-RU" alt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 первого, прикрепите карман желтого цвета на фартук, если на второго_ карман зеленого цвета, если на третьего – карман розового цвета.</a:t>
            </a:r>
            <a:endParaRPr lang="ru-RU" altLang="ru-RU" sz="1600" dirty="0"/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xmlns="" id="{349EBF17-DE90-4FE0-93AA-9CD7842BEF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8706" y="84138"/>
            <a:ext cx="6986587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урока</a:t>
            </a:r>
          </a:p>
        </p:txBody>
      </p:sp>
      <p:pic>
        <p:nvPicPr>
          <p:cNvPr id="7170" name="Picture 2" descr="D:\Фото школьные\Открытый урок 5А 2023\20240617_1237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513" y="1758461"/>
            <a:ext cx="3518480" cy="4691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16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497559C-05F8-4033-83A3-8ADBF3B45D0E}"/>
              </a:ext>
            </a:extLst>
          </p:cNvPr>
          <p:cNvSpPr/>
          <p:nvPr/>
        </p:nvSpPr>
        <p:spPr>
          <a:xfrm>
            <a:off x="1592263" y="1287463"/>
            <a:ext cx="5265737" cy="77470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defRPr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/>
            </a:endParaRPr>
          </a:p>
          <a:p>
            <a:pPr marL="342900" indent="-342900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defRPr/>
            </a:pPr>
            <a:endParaRPr lang="ru-RU" dirty="0">
              <a:solidFill>
                <a:prstClr val="black">
                  <a:lumMod val="75000"/>
                  <a:lumOff val="25000"/>
                </a:prstClr>
              </a:solidFill>
              <a:latin typeface="Trebuchet MS" panose="020B0603020202020204"/>
            </a:endParaRPr>
          </a:p>
        </p:txBody>
      </p:sp>
      <p:sp>
        <p:nvSpPr>
          <p:cNvPr id="24582" name="Прямоугольник 3">
            <a:extLst>
              <a:ext uri="{FF2B5EF4-FFF2-40B4-BE49-F238E27FC236}">
                <a16:creationId xmlns:a16="http://schemas.microsoft.com/office/drawing/2014/main" xmlns="" id="{D628A91A-8A6E-4402-9722-A3AAB8F4EE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1028700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/>
              <a:t> </a:t>
            </a:r>
          </a:p>
        </p:txBody>
      </p:sp>
      <p:sp>
        <p:nvSpPr>
          <p:cNvPr id="12" name="TextBox 1">
            <a:extLst>
              <a:ext uri="{FF2B5EF4-FFF2-40B4-BE49-F238E27FC236}">
                <a16:creationId xmlns:a16="http://schemas.microsoft.com/office/drawing/2014/main" xmlns="" id="{284B14BF-502B-4323-AB6F-A646B19EFA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332" y="84138"/>
            <a:ext cx="7680875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эффективности реализации урока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0C54326-965D-4B73-912F-8F91B19D8BD7}"/>
              </a:ext>
            </a:extLst>
          </p:cNvPr>
          <p:cNvSpPr txBox="1"/>
          <p:nvPr/>
        </p:nvSpPr>
        <p:spPr>
          <a:xfrm>
            <a:off x="571585" y="1212850"/>
            <a:ext cx="8203138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научились применять полученные знания по данной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 на практике: справились с самостоятельным заданием во время работы в группах по моделированию определенного фасона фартука.</a:t>
            </a:r>
            <a:endParaRPr lang="ru-RU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5264D8E-268C-488B-8E56-4B25CC43F65D}"/>
              </a:ext>
            </a:extLst>
          </p:cNvPr>
          <p:cNvSpPr txBox="1"/>
          <p:nvPr/>
        </p:nvSpPr>
        <p:spPr>
          <a:xfrm>
            <a:off x="606669" y="2690336"/>
            <a:ext cx="8168054" cy="15696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 algn="just"/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узнали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возможностях моделирования, о принципах моделирования,  об особенностях работы модельера, о типологии данной профессии.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07F28E8-8C2F-4A70-9D17-3A7194F0E2A2}"/>
              </a:ext>
            </a:extLst>
          </p:cNvPr>
          <p:cNvSpPr txBox="1"/>
          <p:nvPr/>
        </p:nvSpPr>
        <p:spPr>
          <a:xfrm>
            <a:off x="571584" y="4647287"/>
            <a:ext cx="8168053" cy="8309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обучающихся повысилась мотивация к изучению уроков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22B3861-4084-4928-A608-0F6E5A9199BF}"/>
              </a:ext>
            </a:extLst>
          </p:cNvPr>
          <p:cNvSpPr txBox="1"/>
          <p:nvPr/>
        </p:nvSpPr>
        <p:spPr>
          <a:xfrm>
            <a:off x="571585" y="5829300"/>
            <a:ext cx="8168053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lvl="0"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Удалось полностью реализовать все поставленные задачи.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1">
            <a:extLst>
              <a:ext uri="{FF2B5EF4-FFF2-40B4-BE49-F238E27FC236}">
                <a16:creationId xmlns:a16="http://schemas.microsoft.com/office/drawing/2014/main" xmlns="" id="{7A711F98-1D34-47BC-B374-41402E2CA0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826" y="142875"/>
            <a:ext cx="8504238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</a:p>
          <a:p>
            <a:pPr algn="ctr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«Моделирование фартука»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xmlns="" id="{71ADEEAD-4DB9-4C83-8A86-30C3C1A43E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xmlns="" id="{55921A6E-A6C6-4A9E-88FC-00C7D3B396B4}"/>
              </a:ext>
            </a:extLst>
          </p:cNvPr>
          <p:cNvSpPr txBox="1">
            <a:spLocks/>
          </p:cNvSpPr>
          <p:nvPr/>
        </p:nvSpPr>
        <p:spPr>
          <a:xfrm>
            <a:off x="717452" y="1617785"/>
            <a:ext cx="7990450" cy="457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7500"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>
              <a:defRPr/>
            </a:pPr>
            <a:endParaRPr lang="ru-RU" sz="24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урока в программе, разделе</a:t>
            </a:r>
          </a:p>
          <a:p>
            <a:pPr algn="just">
              <a:defRPr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Модуль: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обработки материалов и пищевых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продуктов (32 часа)</a:t>
            </a:r>
          </a:p>
          <a:p>
            <a:pPr algn="just">
              <a:defRPr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Раздел: Конструирование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швейных изделий. Чертёж и изготовление выкроек швейного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 (4 часа)</a:t>
            </a:r>
          </a:p>
          <a:p>
            <a:pPr algn="just">
              <a:defRPr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швейных изделий. Чертеж и изготовление выкроек швейного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часов)</a:t>
            </a:r>
            <a:endParaRPr lang="ru-RU" sz="24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Моделирование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фартука (1 час)</a:t>
            </a:r>
          </a:p>
          <a:p>
            <a:pPr algn="just">
              <a:defRPr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«Моделирование фартука» изучается внутри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темы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«Конструирование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изготовление швейных изделий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Чертеж и изготовление выкроек швейного изделия»,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урок внутри темы, изучается после темы «Конструирование фартука»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5D1A2F2-7774-4130-A8BF-7D9DAA584AA0}"/>
              </a:ext>
            </a:extLst>
          </p:cNvPr>
          <p:cNvSpPr txBox="1"/>
          <p:nvPr/>
        </p:nvSpPr>
        <p:spPr>
          <a:xfrm>
            <a:off x="5230813" y="5416550"/>
            <a:ext cx="3771900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fr-FR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2457B42-251C-4F1D-989A-5246233E7D42}"/>
              </a:ext>
            </a:extLst>
          </p:cNvPr>
          <p:cNvSpPr txBox="1"/>
          <p:nvPr/>
        </p:nvSpPr>
        <p:spPr>
          <a:xfrm>
            <a:off x="377825" y="6365875"/>
            <a:ext cx="8504238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78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>
            <a:extLst>
              <a:ext uri="{FF2B5EF4-FFF2-40B4-BE49-F238E27FC236}">
                <a16:creationId xmlns:a16="http://schemas.microsoft.com/office/drawing/2014/main" xmlns="" id="{EDA6EEEE-43C0-455C-B6C5-DC7425A2C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588" y="84138"/>
            <a:ext cx="7835619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Программно-методическое обеспечение урока</a:t>
            </a: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35812E8E-A5FA-45E3-B09A-28F4C15E6D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8370265"/>
              </p:ext>
            </p:extLst>
          </p:nvPr>
        </p:nvGraphicFramePr>
        <p:xfrm>
          <a:off x="616413" y="1312618"/>
          <a:ext cx="7701109" cy="5167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497559C-05F8-4033-83A3-8ADBF3B45D0E}"/>
              </a:ext>
            </a:extLst>
          </p:cNvPr>
          <p:cNvSpPr/>
          <p:nvPr/>
        </p:nvSpPr>
        <p:spPr>
          <a:xfrm>
            <a:off x="1592263" y="1287463"/>
            <a:ext cx="5265737" cy="77470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defRPr/>
            </a:pPr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/>
            </a:endParaRPr>
          </a:p>
          <a:p>
            <a:pPr marL="342900" indent="-342900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defRPr/>
            </a:pPr>
            <a:endParaRPr lang="ru-RU" dirty="0">
              <a:solidFill>
                <a:prstClr val="black">
                  <a:lumMod val="75000"/>
                  <a:lumOff val="25000"/>
                </a:prstClr>
              </a:solidFill>
              <a:latin typeface="Trebuchet MS" panose="020B0603020202020204"/>
            </a:endParaRPr>
          </a:p>
        </p:txBody>
      </p:sp>
      <p:sp>
        <p:nvSpPr>
          <p:cNvPr id="24582" name="Прямоугольник 3">
            <a:extLst>
              <a:ext uri="{FF2B5EF4-FFF2-40B4-BE49-F238E27FC236}">
                <a16:creationId xmlns:a16="http://schemas.microsoft.com/office/drawing/2014/main" xmlns="" id="{D628A91A-8A6E-4402-9722-A3AAB8F4EE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1028700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/>
              <a:t>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5422" y="1124087"/>
            <a:ext cx="8660085" cy="471791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286001" y="2799471"/>
            <a:ext cx="4733777" cy="209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1188"/>
              </a:spcBef>
              <a:spcAft>
                <a:spcPts val="988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ea typeface="Droid Sans Fallback"/>
                <a:cs typeface="Times New Roman" pitchFamily="18" charset="0"/>
              </a:rPr>
              <a:t>"Единственный путь, ведущий к знанию – это деятельность"</a:t>
            </a:r>
          </a:p>
          <a:p>
            <a:pPr algn="ctr" hangingPunct="0">
              <a:spcBef>
                <a:spcPts val="1188"/>
              </a:spcBef>
              <a:spcAft>
                <a:spcPts val="988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ea typeface="Droid Sans Fallback"/>
                <a:cs typeface="Times New Roman" pitchFamily="18" charset="0"/>
              </a:rPr>
              <a:t>Б. Шоу</a:t>
            </a:r>
          </a:p>
        </p:txBody>
      </p:sp>
    </p:spTree>
    <p:extLst>
      <p:ext uri="{BB962C8B-B14F-4D97-AF65-F5344CB8AC3E}">
        <p14:creationId xmlns:p14="http://schemas.microsoft.com/office/powerpoint/2010/main" val="226582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10">
            <a:extLst>
              <a:ext uri="{FF2B5EF4-FFF2-40B4-BE49-F238E27FC236}">
                <a16:creationId xmlns:a16="http://schemas.microsoft.com/office/drawing/2014/main" xmlns="" id="{CC9D900F-61DE-4826-8121-B040C64B22C3}"/>
              </a:ext>
            </a:extLst>
          </p:cNvPr>
          <p:cNvSpPr txBox="1">
            <a:spLocks noChangeArrowheads="1"/>
          </p:cNvSpPr>
          <p:nvPr/>
        </p:nvSpPr>
        <p:spPr bwMode="auto">
          <a:xfrm flipH="1" flipV="1">
            <a:off x="9578975" y="5651500"/>
            <a:ext cx="50800" cy="46038"/>
          </a:xfrm>
          <a:prstGeom prst="rect">
            <a:avLst/>
          </a:prstGeom>
          <a:solidFill>
            <a:srgbClr val="FFFFCC"/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xmlns="" id="{EBBC710F-3DE3-4886-BED8-37BB6E175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385" y="84138"/>
            <a:ext cx="7946903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</a:t>
            </a:r>
          </a:p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0F56845E-637B-44F8-844C-55778671CC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3155021"/>
              </p:ext>
            </p:extLst>
          </p:nvPr>
        </p:nvGraphicFramePr>
        <p:xfrm>
          <a:off x="681612" y="1744393"/>
          <a:ext cx="8074855" cy="47056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4091A739-6FA2-4BFA-9AE7-969DFA2AB4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6885495"/>
              </p:ext>
            </p:extLst>
          </p:nvPr>
        </p:nvGraphicFramePr>
        <p:xfrm>
          <a:off x="415485" y="674271"/>
          <a:ext cx="8369302" cy="2153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356" y="3187315"/>
            <a:ext cx="5280001" cy="3169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>
            <a:extLst>
              <a:ext uri="{FF2B5EF4-FFF2-40B4-BE49-F238E27FC236}">
                <a16:creationId xmlns:a16="http://schemas.microsoft.com/office/drawing/2014/main" xmlns="" id="{C1079CF6-279D-43BC-93E4-A2D9384B8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413000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>
                <a:cs typeface="Times New Roman" panose="02020603050405020304" pitchFamily="18" charset="0"/>
              </a:rPr>
              <a:t> </a:t>
            </a:r>
            <a:endParaRPr lang="ru-RU" altLang="ru-RU" sz="1800"/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xmlns="" id="{59989D4D-56B5-4B51-91C2-4815978DD3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655" y="84138"/>
            <a:ext cx="7890633" cy="4619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урока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xmlns="" id="{1909E4C0-7D9F-4EDE-8E4F-DC4A98963F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8961574"/>
              </p:ext>
            </p:extLst>
          </p:nvPr>
        </p:nvGraphicFramePr>
        <p:xfrm>
          <a:off x="704088" y="1143000"/>
          <a:ext cx="7872984" cy="5285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>
            <a:extLst>
              <a:ext uri="{FF2B5EF4-FFF2-40B4-BE49-F238E27FC236}">
                <a16:creationId xmlns:a16="http://schemas.microsoft.com/office/drawing/2014/main" xmlns="" id="{C80F43A8-51AD-4DC2-8358-473F7222B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413000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>
                <a:cs typeface="Times New Roman" panose="02020603050405020304" pitchFamily="18" charset="0"/>
              </a:rPr>
              <a:t> </a:t>
            </a:r>
            <a:endParaRPr lang="ru-RU" altLang="ru-RU" sz="1800"/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xmlns="" id="{81DE5173-099A-4789-87C9-0EDF725D6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385" y="84138"/>
            <a:ext cx="7946903" cy="4619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УУД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xmlns="" id="{75CFDD1B-9013-4369-9C83-D097C1C0F4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4816581"/>
              </p:ext>
            </p:extLst>
          </p:nvPr>
        </p:nvGraphicFramePr>
        <p:xfrm>
          <a:off x="1154707" y="1309077"/>
          <a:ext cx="6819915" cy="46361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трелка: вверх 7">
            <a:extLst>
              <a:ext uri="{FF2B5EF4-FFF2-40B4-BE49-F238E27FC236}">
                <a16:creationId xmlns:a16="http://schemas.microsoft.com/office/drawing/2014/main" xmlns="" id="{7B2B1B83-57BA-4131-AC40-6BBB80EA343E}"/>
              </a:ext>
            </a:extLst>
          </p:cNvPr>
          <p:cNvSpPr/>
          <p:nvPr/>
        </p:nvSpPr>
        <p:spPr>
          <a:xfrm>
            <a:off x="8264525" y="5230813"/>
            <a:ext cx="615950" cy="1371600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xmlns="" id="{DD574BBB-36C4-4D54-AC3F-2E9CC2DCC9FC}"/>
              </a:ext>
            </a:extLst>
          </p:cNvPr>
          <p:cNvSpPr/>
          <p:nvPr/>
        </p:nvSpPr>
        <p:spPr>
          <a:xfrm>
            <a:off x="238125" y="1411288"/>
            <a:ext cx="615950" cy="1371600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>
            <a:extLst>
              <a:ext uri="{FF2B5EF4-FFF2-40B4-BE49-F238E27FC236}">
                <a16:creationId xmlns:a16="http://schemas.microsoft.com/office/drawing/2014/main" xmlns="" id="{D7F80B61-A017-4DC9-87C2-DD2BA15570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413000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>
                <a:cs typeface="Times New Roman" panose="02020603050405020304" pitchFamily="18" charset="0"/>
              </a:rPr>
              <a:t> </a:t>
            </a:r>
            <a:endParaRPr lang="ru-RU" altLang="ru-RU" sz="1800"/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xmlns="" id="{E3C0600A-9634-405C-959D-8CBEC04D9E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385" y="84138"/>
            <a:ext cx="7946903" cy="4619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УУД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xmlns="" id="{90458313-2CC6-49AF-B001-EA968D745FF9}"/>
              </a:ext>
            </a:extLst>
          </p:cNvPr>
          <p:cNvGraphicFramePr/>
          <p:nvPr/>
        </p:nvGraphicFramePr>
        <p:xfrm>
          <a:off x="1154707" y="2435469"/>
          <a:ext cx="7110062" cy="27959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трелка: вверх 7">
            <a:extLst>
              <a:ext uri="{FF2B5EF4-FFF2-40B4-BE49-F238E27FC236}">
                <a16:creationId xmlns:a16="http://schemas.microsoft.com/office/drawing/2014/main" xmlns="" id="{50DC6F7B-D045-4BA6-B8BA-7CEC7D68BB8C}"/>
              </a:ext>
            </a:extLst>
          </p:cNvPr>
          <p:cNvSpPr/>
          <p:nvPr/>
        </p:nvSpPr>
        <p:spPr>
          <a:xfrm>
            <a:off x="8264525" y="5230813"/>
            <a:ext cx="615950" cy="1371600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xmlns="" id="{50B17319-0469-4A5D-92A0-6DA098185DFF}"/>
              </a:ext>
            </a:extLst>
          </p:cNvPr>
          <p:cNvSpPr/>
          <p:nvPr/>
        </p:nvSpPr>
        <p:spPr>
          <a:xfrm>
            <a:off x="238125" y="1411288"/>
            <a:ext cx="615950" cy="1371600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>
            <a:extLst>
              <a:ext uri="{FF2B5EF4-FFF2-40B4-BE49-F238E27FC236}">
                <a16:creationId xmlns:a16="http://schemas.microsoft.com/office/drawing/2014/main" xmlns="" id="{2BC90CE5-5368-4B17-A089-EADB7A3B96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413000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>
                <a:cs typeface="Times New Roman" panose="02020603050405020304" pitchFamily="18" charset="0"/>
              </a:rPr>
              <a:t> </a:t>
            </a:r>
            <a:endParaRPr lang="ru-RU" altLang="ru-RU" sz="1800"/>
          </a:p>
        </p:txBody>
      </p:sp>
      <p:sp>
        <p:nvSpPr>
          <p:cNvPr id="9219" name="Прямоугольник 2">
            <a:extLst>
              <a:ext uri="{FF2B5EF4-FFF2-40B4-BE49-F238E27FC236}">
                <a16:creationId xmlns:a16="http://schemas.microsoft.com/office/drawing/2014/main" xmlns="" id="{A6E32A90-D7EB-4BC9-800F-A417B189A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854075"/>
            <a:ext cx="809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2400" b="1" i="1">
                <a:latin typeface="Times New Roman" panose="02020603050405020304" pitchFamily="18" charset="0"/>
              </a:rPr>
              <a:t> </a:t>
            </a:r>
            <a:endParaRPr lang="ru-RU" altLang="ru-RU" sz="2400" b="1">
              <a:latin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872571"/>
              </p:ext>
            </p:extLst>
          </p:nvPr>
        </p:nvGraphicFramePr>
        <p:xfrm>
          <a:off x="1200442" y="496668"/>
          <a:ext cx="7029157" cy="6042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29157"/>
              </a:tblGrid>
              <a:tr h="8538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Структура урока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648611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1. Организационный момент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611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2. Целеполагание и мотивация 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6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3. Актуализация прежних знаний</a:t>
                      </a:r>
                    </a:p>
                  </a:txBody>
                  <a:tcPr/>
                </a:tc>
              </a:tr>
              <a:tr h="648611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4. «Открытие нового знания»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611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5. Первичное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закрепление нового знания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611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Практическая работа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611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7. Домашнее задание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611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8. Рефлексия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2166</TotalTime>
  <Words>1617</Words>
  <Application>Microsoft Office PowerPoint</Application>
  <PresentationFormat>Экран (4:3)</PresentationFormat>
  <Paragraphs>243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Admin</cp:lastModifiedBy>
  <cp:revision>184</cp:revision>
  <dcterms:created xsi:type="dcterms:W3CDTF">2017-02-19T09:38:32Z</dcterms:created>
  <dcterms:modified xsi:type="dcterms:W3CDTF">2025-04-07T09:26:40Z</dcterms:modified>
</cp:coreProperties>
</file>