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4" r:id="rId1"/>
  </p:sldMasterIdLst>
  <p:sldIdLst>
    <p:sldId id="290" r:id="rId2"/>
    <p:sldId id="292" r:id="rId3"/>
    <p:sldId id="293" r:id="rId4"/>
    <p:sldId id="294" r:id="rId5"/>
    <p:sldId id="271" r:id="rId6"/>
    <p:sldId id="295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</p:showPr>
  <p:clrMru>
    <a:srgbClr val="146412"/>
    <a:srgbClr val="66BE30"/>
    <a:srgbClr val="FAF598"/>
    <a:srgbClr val="C4FD9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455" autoAdjust="0"/>
    <p:restoredTop sz="94631" autoAdjust="0"/>
  </p:normalViewPr>
  <p:slideViewPr>
    <p:cSldViewPr>
      <p:cViewPr>
        <p:scale>
          <a:sx n="77" d="100"/>
          <a:sy n="77" d="100"/>
        </p:scale>
        <p:origin x="-1254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E2915326-E46E-402C-9C6F-9C9928C63AA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9356A006-59C1-435A-8285-3C3CFB645F2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CD31B23-B269-46FA-B181-016D963C44F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CC8949-10E9-48C8-A027-17D06C2A811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FED796-9B87-4562-828B-47178CDA934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7C699A3E-21FE-473F-9440-43120CB7DA3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70415-87BA-4AC0-AD28-16CE4FD2BB0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D55DBA8F-4F9A-40A0-A63C-6C5B9E2AFF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4DABAB57-76BC-485F-9A91-42BCA8E2A30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CB649C-B8D9-4B35-BECA-4001D512EFF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FF7C11-CCF0-44EA-9653-DFFE4CC6B01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45C56AB-C360-4028-872C-0ABFEA2CF2D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5" r:id="rId1"/>
    <p:sldLayoutId id="2147484326" r:id="rId2"/>
    <p:sldLayoutId id="2147484327" r:id="rId3"/>
    <p:sldLayoutId id="2147484328" r:id="rId4"/>
    <p:sldLayoutId id="2147484329" r:id="rId5"/>
    <p:sldLayoutId id="2147484330" r:id="rId6"/>
    <p:sldLayoutId id="2147484331" r:id="rId7"/>
    <p:sldLayoutId id="2147484332" r:id="rId8"/>
    <p:sldLayoutId id="2147484333" r:id="rId9"/>
    <p:sldLayoutId id="2147484334" r:id="rId10"/>
    <p:sldLayoutId id="2147484335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642918"/>
            <a:ext cx="7429520" cy="78581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b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ДЕТСКИЙ САД №5 КОМПЕНСИРУЮЩЕГО ВИДА  ГОРОДА НОВОРОССИЙСКА</a:t>
            </a:r>
            <a:endParaRPr lang="ru-RU" sz="20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356" y="2500306"/>
            <a:ext cx="6858048" cy="1214446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БЛАГОТВОРИТЕЛЬНЫЙ ПРОЕКТ </a:t>
            </a:r>
          </a:p>
          <a:p>
            <a:pPr algn="ctr"/>
            <a:r>
              <a:rPr lang="ru-RU" sz="1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«ДОБРЫЕ КРЫШЕЧКИ»</a:t>
            </a:r>
          </a:p>
          <a:p>
            <a:pPr algn="ctr"/>
            <a:endParaRPr lang="ru-RU" sz="9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9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r"/>
            <a:r>
              <a:rPr lang="ru-RU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Салыкина Алена Сергеевна</a:t>
            </a:r>
            <a:endParaRPr lang="ru-RU" sz="9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428604"/>
            <a:ext cx="8501122" cy="48737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нашем детском саду №5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организован благотворительный проект «Добрые крышечки».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Добрые крышечки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- это социально-экологический проект по благотворительному сбору пластиковых крышек для помощи детям с особенностями в развитии.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Цель проекта: привлечь детей и взрослых к совместному решению экологических и социальных задач.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b="1" dirty="0"/>
          </a:p>
        </p:txBody>
      </p:sp>
      <p:pic>
        <p:nvPicPr>
          <p:cNvPr id="4" name="Рисунок 3" descr="29402929_1917694454916785_24837698377010380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5072074"/>
            <a:ext cx="2366235" cy="1571636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857232"/>
            <a:ext cx="8429684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pPr marL="742950" indent="-742950">
              <a:buFont typeface="Wingdings" pitchFamily="2" charset="2"/>
              <a:buChar char="v"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Просвещение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детей и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родителей о пользе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раздельного сбора мусора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742950" indent="-742950">
              <a:buFont typeface="Wingdings" pitchFamily="2" charset="2"/>
              <a:buChar char="v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Оказание финансовой помощи детям с особенностями в развитии.</a:t>
            </a:r>
          </a:p>
          <a:p>
            <a:pPr marL="514350" indent="-514350">
              <a:buAutoNum type="arabicPeriod"/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6f6293e4cb2722d41e04e2fbc501f763.jpg"/>
          <p:cNvPicPr>
            <a:picLocks noChangeAspect="1"/>
          </p:cNvPicPr>
          <p:nvPr/>
        </p:nvPicPr>
        <p:blipFill>
          <a:blip r:embed="rId2"/>
          <a:srcRect l="6557" r="6557"/>
          <a:stretch>
            <a:fillRect/>
          </a:stretch>
        </p:blipFill>
        <p:spPr>
          <a:xfrm>
            <a:off x="2857488" y="3786190"/>
            <a:ext cx="3786214" cy="291223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500042"/>
            <a:ext cx="8501122" cy="487375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Символом проекта «Добрые крышечки» является «Цветик-семицветик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сказки В.Катаева 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девочке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Жене. Получив в подарок волшебный цветок «Цветик-семицветик», Женя потратила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шесть лепестков на глупости.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последний,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свой заветный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лепесток она пожертвовала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то, чтобы хромой мальчик стал здоровым.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3429000"/>
            <a:ext cx="2314578" cy="2969206"/>
          </a:xfrm>
          <a:prstGeom prst="rect">
            <a:avLst/>
          </a:prstGeom>
        </p:spPr>
      </p:pic>
      <p:pic>
        <p:nvPicPr>
          <p:cNvPr id="5" name="Рисунок 4" descr="ed7d3fedc8fa88989e412e1855e28d4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357562"/>
            <a:ext cx="4071966" cy="2893226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71802" y="5643578"/>
            <a:ext cx="3500462" cy="92869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 </a:t>
            </a:r>
          </a:p>
          <a:p>
            <a:pPr algn="ct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сад №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Lenovo\Desktop\Документация педагога ДОУ\Паспорт группы\Поделки и выставки к праздникам в доу\фото\2020\Благотворительный проект Крышечка в радость\20200225_094927.jpg"/>
          <p:cNvPicPr>
            <a:picLocks noChangeAspect="1" noChangeArrowheads="1"/>
          </p:cNvPicPr>
          <p:nvPr/>
        </p:nvPicPr>
        <p:blipFill>
          <a:blip r:embed="rId2" cstate="print"/>
          <a:srcRect l="20833" t="9375" r="15278" b="24999"/>
          <a:stretch>
            <a:fillRect/>
          </a:stretch>
        </p:blipFill>
        <p:spPr bwMode="auto">
          <a:xfrm>
            <a:off x="642910" y="928670"/>
            <a:ext cx="3286148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3" name="Picture 5" descr="C:\Users\Lenovo\Desktop\Документация педагога ДОУ\Паспорт группы\Поделки и выставки к праздникам в доу\фото\2020\Благотворительный проект Крышечка в радость\20200128_102224.jpg"/>
          <p:cNvPicPr>
            <a:picLocks noChangeAspect="1" noChangeArrowheads="1"/>
          </p:cNvPicPr>
          <p:nvPr/>
        </p:nvPicPr>
        <p:blipFill>
          <a:blip r:embed="rId3" cstate="print"/>
          <a:srcRect l="29167" t="21875" b="19791"/>
          <a:stretch>
            <a:fillRect/>
          </a:stretch>
        </p:blipFill>
        <p:spPr bwMode="auto">
          <a:xfrm>
            <a:off x="4572000" y="1142984"/>
            <a:ext cx="3643320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ovo\Desktop\2021-06-15-18-49-4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3279</TotalTime>
  <Words>149</Words>
  <Application>Microsoft Office PowerPoint</Application>
  <PresentationFormat>Экран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Эркер</vt:lpstr>
      <vt:lpstr>МУНИЦИПАЛЬНОЕ БЮДЖЕТНОЕ ДОШКОЛЬНОЕ ОБРАЗОВАТЕЛЬНОЕ УЧРЕЖДЕНИЕ  ДЕТСКИЙ САД №5 КОМПЕНСИРУЮЩЕГО ВИДА  ГОРОДА НОВОРОССИЙСКА</vt:lpstr>
      <vt:lpstr>Слайд 2</vt:lpstr>
      <vt:lpstr>Слайд 3</vt:lpstr>
      <vt:lpstr>Слайд 4</vt:lpstr>
      <vt:lpstr>Слайд 5</vt:lpstr>
      <vt:lpstr>Слайд 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Добрые крышечки</dc:title>
  <dc:creator>Полякова</dc:creator>
  <cp:lastModifiedBy>Lenovo</cp:lastModifiedBy>
  <cp:revision>233</cp:revision>
  <dcterms:created xsi:type="dcterms:W3CDTF">2011-10-11T07:50:28Z</dcterms:created>
  <dcterms:modified xsi:type="dcterms:W3CDTF">2021-06-15T16:11:56Z</dcterms:modified>
</cp:coreProperties>
</file>