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</p:sldMasterIdLst>
  <p:notesMasterIdLst>
    <p:notesMasterId r:id="rId12"/>
  </p:notesMasterIdLst>
  <p:handoutMasterIdLst>
    <p:handoutMasterId r:id="rId13"/>
  </p:handoutMasterIdLst>
  <p:sldIdLst>
    <p:sldId id="1938" r:id="rId5"/>
    <p:sldId id="1940" r:id="rId6"/>
    <p:sldId id="1943" r:id="rId7"/>
    <p:sldId id="1941" r:id="rId8"/>
    <p:sldId id="1945" r:id="rId9"/>
    <p:sldId id="1942" r:id="rId10"/>
    <p:sldId id="1944" r:id="rId11"/>
  </p:sldIdLst>
  <p:sldSz cx="12192000" cy="6858000"/>
  <p:notesSz cx="6858000" cy="9144000"/>
  <p:defaultTextStyle>
    <a:defPPr rtl="0">
      <a:defRPr lang="ru-MO"/>
    </a:defPPr>
    <a:lvl1pPr marL="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0071"/>
    <a:srgbClr val="FF7676"/>
    <a:srgbClr val="6A1F60"/>
    <a:srgbClr val="CA4F67"/>
    <a:srgbClr val="0796D0"/>
    <a:srgbClr val="C60B68"/>
    <a:srgbClr val="F7D6D6"/>
    <a:srgbClr val="A69AC7"/>
    <a:srgbClr val="EACAD0"/>
    <a:srgbClr val="C50C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042"/>
  </p:normalViewPr>
  <p:slideViewPr>
    <p:cSldViewPr snapToGrid="0">
      <p:cViewPr varScale="1">
        <p:scale>
          <a:sx n="111" d="100"/>
          <a:sy n="111" d="100"/>
        </p:scale>
        <p:origin x="-54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2" d="100"/>
          <a:sy n="72" d="100"/>
        </p:scale>
        <p:origin x="3524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120A5AAC-8193-A0DB-166F-D34A964FCA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F4F0AAF-A22E-39D8-26CC-9CE45EA35B9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8EA9C6-066C-4F29-BCE6-DF8AD28D2269}" type="datetime1">
              <a:rPr lang="ru-RU" smtClean="0"/>
              <a:t>23.11.2024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CA2960E6-9E18-C484-0F69-E2077A548BA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72BB49F-2E4D-6D34-CAF8-2606B69D616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D738AC-DBBF-490F-AF1B-B0E28654E7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12953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extLst>
    <p:ext uri="{56416CCD-93CA-4268-BC5B-53C4BB910035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MO"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MO" sz="1200"/>
            </a:lvl1pPr>
          </a:lstStyle>
          <a:p>
            <a:fld id="{A646DE1C-6F08-4E13-B0AD-805B822A49D4}" type="datetime1">
              <a:rPr lang="ru-RU" smtClean="0"/>
              <a:pPr/>
              <a:t>23.11.2024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MO"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MO" sz="1200"/>
            </a:lvl1pPr>
          </a:lstStyle>
          <a:p>
            <a:pPr rtl="0"/>
            <a:fld id="{E98F99F9-2769-4C52-8EE2-7278119F0A16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6129259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98F99F9-2769-4C52-8EE2-7278119F0A1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508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gradFill>
          <a:gsLst>
            <a:gs pos="99000">
              <a:srgbClr val="FDFFFE"/>
            </a:gs>
            <a:gs pos="66000">
              <a:srgbClr val="F3FFFF"/>
            </a:gs>
            <a:gs pos="37992">
              <a:srgbClr val="FFFFFF"/>
            </a:gs>
            <a:gs pos="5000">
              <a:srgbClr val="EAFCFE"/>
            </a:gs>
          </a:gsLst>
          <a:lin ang="17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1A03A7DE-E2C6-D3DE-2D3C-0E50AB453153}"/>
              </a:ext>
            </a:extLst>
          </p:cNvPr>
          <p:cNvSpPr/>
          <p:nvPr userDrawn="1"/>
        </p:nvSpPr>
        <p:spPr>
          <a:xfrm>
            <a:off x="492348" y="822701"/>
            <a:ext cx="5439251" cy="5439251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xmlns="" id="{E9155AC3-4048-A012-522F-9975DD4374A4}"/>
              </a:ext>
            </a:extLst>
          </p:cNvPr>
          <p:cNvSpPr/>
          <p:nvPr userDrawn="1"/>
        </p:nvSpPr>
        <p:spPr>
          <a:xfrm>
            <a:off x="11352413" y="1318559"/>
            <a:ext cx="389835" cy="389835"/>
          </a:xfrm>
          <a:prstGeom prst="ellipse">
            <a:avLst/>
          </a:prstGeom>
          <a:solidFill>
            <a:schemeClr val="accent5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C66BC318-7E9C-A53F-C445-78301FFF7C95}"/>
              </a:ext>
            </a:extLst>
          </p:cNvPr>
          <p:cNvSpPr/>
          <p:nvPr userDrawn="1"/>
        </p:nvSpPr>
        <p:spPr>
          <a:xfrm>
            <a:off x="638841" y="5012346"/>
            <a:ext cx="837678" cy="837678"/>
          </a:xfrm>
          <a:prstGeom prst="ellipse">
            <a:avLst/>
          </a:prstGeom>
          <a:solidFill>
            <a:schemeClr val="accent6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1" name="Полилиния 12">
            <a:extLst>
              <a:ext uri="{FF2B5EF4-FFF2-40B4-BE49-F238E27FC236}">
                <a16:creationId xmlns:a16="http://schemas.microsoft.com/office/drawing/2014/main" xmlns="" id="{EC2B4886-6DF6-0A57-7118-513A7AAA40F3}"/>
              </a:ext>
            </a:extLst>
          </p:cNvPr>
          <p:cNvSpPr/>
          <p:nvPr userDrawn="1"/>
        </p:nvSpPr>
        <p:spPr>
          <a:xfrm>
            <a:off x="9853347" y="0"/>
            <a:ext cx="1499066" cy="1061910"/>
          </a:xfrm>
          <a:custGeom>
            <a:avLst/>
            <a:gdLst>
              <a:gd name="connsiteX0" fmla="*/ 70097 w 1499066"/>
              <a:gd name="connsiteY0" fmla="*/ 0 h 1061910"/>
              <a:gd name="connsiteX1" fmla="*/ 1428969 w 1499066"/>
              <a:gd name="connsiteY1" fmla="*/ 0 h 1061910"/>
              <a:gd name="connsiteX2" fmla="*/ 1440164 w 1499066"/>
              <a:gd name="connsiteY2" fmla="*/ 20625 h 1061910"/>
              <a:gd name="connsiteX3" fmla="*/ 1499066 w 1499066"/>
              <a:gd name="connsiteY3" fmla="*/ 312377 h 1061910"/>
              <a:gd name="connsiteX4" fmla="*/ 749533 w 1499066"/>
              <a:gd name="connsiteY4" fmla="*/ 1061910 h 1061910"/>
              <a:gd name="connsiteX5" fmla="*/ 0 w 1499066"/>
              <a:gd name="connsiteY5" fmla="*/ 312377 h 1061910"/>
              <a:gd name="connsiteX6" fmla="*/ 58902 w 1499066"/>
              <a:gd name="connsiteY6" fmla="*/ 20625 h 106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99066" h="1061910">
                <a:moveTo>
                  <a:pt x="70097" y="0"/>
                </a:moveTo>
                <a:lnTo>
                  <a:pt x="1428969" y="0"/>
                </a:lnTo>
                <a:lnTo>
                  <a:pt x="1440164" y="20625"/>
                </a:lnTo>
                <a:cubicBezTo>
                  <a:pt x="1478092" y="110298"/>
                  <a:pt x="1499066" y="208888"/>
                  <a:pt x="1499066" y="312377"/>
                </a:cubicBezTo>
                <a:cubicBezTo>
                  <a:pt x="1499066" y="726333"/>
                  <a:pt x="1163489" y="1061910"/>
                  <a:pt x="749533" y="1061910"/>
                </a:cubicBezTo>
                <a:cubicBezTo>
                  <a:pt x="335577" y="1061910"/>
                  <a:pt x="0" y="726333"/>
                  <a:pt x="0" y="312377"/>
                </a:cubicBezTo>
                <a:cubicBezTo>
                  <a:pt x="0" y="208888"/>
                  <a:pt x="20974" y="110298"/>
                  <a:pt x="58902" y="20625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4BF993BB-6145-4D1C-B438-D1350312F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216" y="2130552"/>
            <a:ext cx="4590288" cy="1764792"/>
          </a:xfrm>
        </p:spPr>
        <p:txBody>
          <a:bodyPr rtlCol="0" anchor="t">
            <a:noAutofit/>
          </a:bodyPr>
          <a:lstStyle>
            <a:lvl1pPr>
              <a:defRPr lang="ru-MO" sz="54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Рисунок 6">
            <a:extLst>
              <a:ext uri="{FF2B5EF4-FFF2-40B4-BE49-F238E27FC236}">
                <a16:creationId xmlns:a16="http://schemas.microsoft.com/office/drawing/2014/main" xmlns="" id="{50EBEF97-3620-43B4-9D9A-099216F7539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05840" y="1316736"/>
            <a:ext cx="4325112" cy="4325112"/>
          </a:xfrm>
          <a:noFill/>
        </p:spPr>
        <p:txBody>
          <a:bodyPr rtlCol="0" anchor="ctr">
            <a:noAutofit/>
          </a:bodyPr>
          <a:lstStyle>
            <a:lvl1pPr algn="ctr">
              <a:defRPr lang="ru-MO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12" name="Подзаголовок 2">
            <a:extLst>
              <a:ext uri="{FF2B5EF4-FFF2-40B4-BE49-F238E27FC236}">
                <a16:creationId xmlns:a16="http://schemas.microsoft.com/office/drawing/2014/main" xmlns="" id="{64030515-78CF-D472-B3D6-9EE48BCA2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98598" y="3895344"/>
            <a:ext cx="4591906" cy="1024128"/>
          </a:xfr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buNone/>
              <a:defRPr lang="ru-MO" sz="22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457200" indent="0" algn="ctr">
              <a:buNone/>
              <a:defRPr lang="ru-MO" sz="2000"/>
            </a:lvl2pPr>
            <a:lvl3pPr marL="914400" indent="0" algn="ctr">
              <a:buNone/>
              <a:defRPr lang="ru-MO" sz="1800"/>
            </a:lvl3pPr>
            <a:lvl4pPr marL="1371600" indent="0" algn="ctr">
              <a:buNone/>
              <a:defRPr lang="ru-MO" sz="1600"/>
            </a:lvl4pPr>
            <a:lvl5pPr marL="1828800" indent="0" algn="ctr">
              <a:buNone/>
              <a:defRPr lang="ru-MO" sz="1600"/>
            </a:lvl5pPr>
            <a:lvl6pPr marL="2286000" indent="0" algn="ctr">
              <a:buNone/>
              <a:defRPr lang="ru-MO" sz="1600"/>
            </a:lvl6pPr>
            <a:lvl7pPr marL="2743200" indent="0" algn="ctr">
              <a:buNone/>
              <a:defRPr lang="ru-MO" sz="1600"/>
            </a:lvl7pPr>
            <a:lvl8pPr marL="3200400" indent="0" algn="ctr">
              <a:buNone/>
              <a:defRPr lang="ru-MO" sz="1600"/>
            </a:lvl8pPr>
            <a:lvl9pPr marL="3657600" indent="0" algn="ctr">
              <a:buNone/>
              <a:defRPr lang="ru-MO"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172962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идео с подписью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3">
            <a:extLst>
              <a:ext uri="{FF2B5EF4-FFF2-40B4-BE49-F238E27FC236}">
                <a16:creationId xmlns:a16="http://schemas.microsoft.com/office/drawing/2014/main" xmlns="" id="{AD72A3CF-7B92-425B-B6F6-280533A6D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566928"/>
            <a:ext cx="11119104" cy="640080"/>
          </a:xfrm>
        </p:spPr>
        <p:txBody>
          <a:bodyPr rtlCol="0" anchor="t" anchorCtr="0">
            <a:noAutofit/>
          </a:bodyPr>
          <a:lstStyle>
            <a:lvl1pPr algn="ctr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6" name="Мультимедиа 15">
            <a:extLst>
              <a:ext uri="{FF2B5EF4-FFF2-40B4-BE49-F238E27FC236}">
                <a16:creationId xmlns:a16="http://schemas.microsoft.com/office/drawing/2014/main" xmlns="" id="{0D165AF2-A462-FCF3-81AE-ADB955740CCB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640080" y="1847088"/>
            <a:ext cx="7424928" cy="3776472"/>
          </a:xfrm>
        </p:spPr>
        <p:txBody>
          <a:bodyPr rtlCol="0">
            <a:noAutofit/>
          </a:bodyPr>
          <a:lstStyle>
            <a:lvl1pPr>
              <a:defRPr lang="ru-MO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Вставка клипа мультимедиа</a:t>
            </a:r>
          </a:p>
        </p:txBody>
      </p:sp>
      <p:sp>
        <p:nvSpPr>
          <p:cNvPr id="5" name="Полилиния 2">
            <a:extLst>
              <a:ext uri="{FF2B5EF4-FFF2-40B4-BE49-F238E27FC236}">
                <a16:creationId xmlns:a16="http://schemas.microsoft.com/office/drawing/2014/main" xmlns="" id="{5CA8910C-D8ED-5254-9603-C499A3F69701}"/>
              </a:ext>
            </a:extLst>
          </p:cNvPr>
          <p:cNvSpPr/>
          <p:nvPr userDrawn="1"/>
        </p:nvSpPr>
        <p:spPr>
          <a:xfrm flipV="1">
            <a:off x="6483077" y="1921304"/>
            <a:ext cx="5708922" cy="4941678"/>
          </a:xfrm>
          <a:custGeom>
            <a:avLst/>
            <a:gdLst>
              <a:gd name="connsiteX0" fmla="*/ 2681883 w 4953666"/>
              <a:gd name="connsiteY0" fmla="*/ 4293658 h 4294315"/>
              <a:gd name="connsiteX1" fmla="*/ 2962801 w 4953666"/>
              <a:gd name="connsiteY1" fmla="*/ 4285537 h 4294315"/>
              <a:gd name="connsiteX2" fmla="*/ 4834127 w 4953666"/>
              <a:gd name="connsiteY2" fmla="*/ 3330444 h 4294315"/>
              <a:gd name="connsiteX3" fmla="*/ 4953666 w 4953666"/>
              <a:gd name="connsiteY3" fmla="*/ 3175947 h 4294315"/>
              <a:gd name="connsiteX4" fmla="*/ 4953666 w 4953666"/>
              <a:gd name="connsiteY4" fmla="*/ 0 h 4294315"/>
              <a:gd name="connsiteX5" fmla="*/ 481203 w 4953666"/>
              <a:gd name="connsiteY5" fmla="*/ 0 h 4294315"/>
              <a:gd name="connsiteX6" fmla="*/ 354529 w 4953666"/>
              <a:gd name="connsiteY6" fmla="*/ 200752 h 4294315"/>
              <a:gd name="connsiteX7" fmla="*/ 8771 w 4953666"/>
              <a:gd name="connsiteY7" fmla="*/ 1767440 h 4294315"/>
              <a:gd name="connsiteX8" fmla="*/ 2681883 w 4953666"/>
              <a:gd name="connsiteY8" fmla="*/ 4293658 h 4294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53666" h="4294315">
                <a:moveTo>
                  <a:pt x="2681883" y="4293658"/>
                </a:moveTo>
                <a:cubicBezTo>
                  <a:pt x="2774620" y="4295683"/>
                  <a:pt x="2868342" y="4293047"/>
                  <a:pt x="2962801" y="4285537"/>
                </a:cubicBezTo>
                <a:cubicBezTo>
                  <a:pt x="3718476" y="4225460"/>
                  <a:pt x="4378268" y="3864871"/>
                  <a:pt x="4834127" y="3330444"/>
                </a:cubicBezTo>
                <a:lnTo>
                  <a:pt x="4953666" y="3175947"/>
                </a:lnTo>
                <a:lnTo>
                  <a:pt x="4953666" y="0"/>
                </a:lnTo>
                <a:lnTo>
                  <a:pt x="481203" y="0"/>
                </a:lnTo>
                <a:lnTo>
                  <a:pt x="354529" y="200752"/>
                </a:lnTo>
                <a:cubicBezTo>
                  <a:pt x="94175" y="660824"/>
                  <a:pt x="-36273" y="1200867"/>
                  <a:pt x="8771" y="1767440"/>
                </a:cubicBezTo>
                <a:cubicBezTo>
                  <a:pt x="121380" y="3183873"/>
                  <a:pt x="1290828" y="4263270"/>
                  <a:pt x="2681883" y="429365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4" name="Полилиния 7">
            <a:extLst>
              <a:ext uri="{FF2B5EF4-FFF2-40B4-BE49-F238E27FC236}">
                <a16:creationId xmlns:a16="http://schemas.microsoft.com/office/drawing/2014/main" xmlns="" id="{0FCE207E-49DC-89F0-6C2E-AEDEB1A668DB}"/>
              </a:ext>
            </a:extLst>
          </p:cNvPr>
          <p:cNvSpPr/>
          <p:nvPr userDrawn="1"/>
        </p:nvSpPr>
        <p:spPr>
          <a:xfrm>
            <a:off x="11201466" y="1425943"/>
            <a:ext cx="990534" cy="1329158"/>
          </a:xfrm>
          <a:custGeom>
            <a:avLst/>
            <a:gdLst>
              <a:gd name="connsiteX0" fmla="*/ 664579 w 990534"/>
              <a:gd name="connsiteY0" fmla="*/ 0 h 1329158"/>
              <a:gd name="connsiteX1" fmla="*/ 923263 w 990534"/>
              <a:gd name="connsiteY1" fmla="*/ 52226 h 1329158"/>
              <a:gd name="connsiteX2" fmla="*/ 990534 w 990534"/>
              <a:gd name="connsiteY2" fmla="*/ 88739 h 1329158"/>
              <a:gd name="connsiteX3" fmla="*/ 990534 w 990534"/>
              <a:gd name="connsiteY3" fmla="*/ 1240419 h 1329158"/>
              <a:gd name="connsiteX4" fmla="*/ 923263 w 990534"/>
              <a:gd name="connsiteY4" fmla="*/ 1276932 h 1329158"/>
              <a:gd name="connsiteX5" fmla="*/ 664579 w 990534"/>
              <a:gd name="connsiteY5" fmla="*/ 1329158 h 1329158"/>
              <a:gd name="connsiteX6" fmla="*/ 0 w 990534"/>
              <a:gd name="connsiteY6" fmla="*/ 664579 h 1329158"/>
              <a:gd name="connsiteX7" fmla="*/ 664579 w 990534"/>
              <a:gd name="connsiteY7" fmla="*/ 0 h 132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534" h="1329158">
                <a:moveTo>
                  <a:pt x="664579" y="0"/>
                </a:moveTo>
                <a:cubicBezTo>
                  <a:pt x="756338" y="0"/>
                  <a:pt x="843754" y="18597"/>
                  <a:pt x="923263" y="52226"/>
                </a:cubicBezTo>
                <a:lnTo>
                  <a:pt x="990534" y="88739"/>
                </a:lnTo>
                <a:lnTo>
                  <a:pt x="990534" y="1240419"/>
                </a:lnTo>
                <a:lnTo>
                  <a:pt x="923263" y="1276932"/>
                </a:lnTo>
                <a:cubicBezTo>
                  <a:pt x="843754" y="1310562"/>
                  <a:pt x="756338" y="1329158"/>
                  <a:pt x="664579" y="1329158"/>
                </a:cubicBezTo>
                <a:cubicBezTo>
                  <a:pt x="297542" y="1329158"/>
                  <a:pt x="0" y="1031616"/>
                  <a:pt x="0" y="664579"/>
                </a:cubicBezTo>
                <a:cubicBezTo>
                  <a:pt x="0" y="297542"/>
                  <a:pt x="297542" y="0"/>
                  <a:pt x="664579" y="0"/>
                </a:cubicBezTo>
                <a:close/>
              </a:path>
            </a:pathLst>
          </a:cu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xmlns="" id="{C1550097-BD5F-E98D-20E3-A22C0C0388E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12480" y="2715768"/>
            <a:ext cx="3364992" cy="301752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MO" sz="22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</p:txBody>
      </p:sp>
      <p:sp>
        <p:nvSpPr>
          <p:cNvPr id="19" name="Нижний колонтитул 18">
            <a:extLst>
              <a:ext uri="{FF2B5EF4-FFF2-40B4-BE49-F238E27FC236}">
                <a16:creationId xmlns:a16="http://schemas.microsoft.com/office/drawing/2014/main" xmlns="" id="{7EAB2424-7563-1DC0-626C-6310A612A5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>
            <a:noAutofit/>
          </a:bodyPr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>
            <a:noAutofit/>
          </a:bodyPr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66691949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  <p15:guide id="3" orient="horz" pos="355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со списком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3">
            <a:extLst>
              <a:ext uri="{FF2B5EF4-FFF2-40B4-BE49-F238E27FC236}">
                <a16:creationId xmlns:a16="http://schemas.microsoft.com/office/drawing/2014/main" xmlns="" id="{AD72A3CF-7B92-425B-B6F6-280533A6D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566928"/>
            <a:ext cx="11119104" cy="640080"/>
          </a:xfrm>
        </p:spPr>
        <p:txBody>
          <a:bodyPr rtlCol="0" anchor="t" anchorCtr="0">
            <a:normAutofit/>
          </a:bodyPr>
          <a:lstStyle>
            <a:lvl1pPr algn="ctr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6" name="Полилиния 3">
            <a:extLst>
              <a:ext uri="{FF2B5EF4-FFF2-40B4-BE49-F238E27FC236}">
                <a16:creationId xmlns:a16="http://schemas.microsoft.com/office/drawing/2014/main" xmlns="" id="{8D76C9A2-7310-AC9A-D74B-465F4A044014}"/>
              </a:ext>
            </a:extLst>
          </p:cNvPr>
          <p:cNvSpPr/>
          <p:nvPr userDrawn="1"/>
        </p:nvSpPr>
        <p:spPr>
          <a:xfrm>
            <a:off x="8612029" y="3432619"/>
            <a:ext cx="3586781" cy="3425381"/>
          </a:xfrm>
          <a:custGeom>
            <a:avLst/>
            <a:gdLst>
              <a:gd name="connsiteX0" fmla="*/ 2057400 w 3586781"/>
              <a:gd name="connsiteY0" fmla="*/ 0 h 3425381"/>
              <a:gd name="connsiteX1" fmla="*/ 3512202 w 3586781"/>
              <a:gd name="connsiteY1" fmla="*/ 602599 h 3425381"/>
              <a:gd name="connsiteX2" fmla="*/ 3586781 w 3586781"/>
              <a:gd name="connsiteY2" fmla="*/ 684657 h 3425381"/>
              <a:gd name="connsiteX3" fmla="*/ 3586781 w 3586781"/>
              <a:gd name="connsiteY3" fmla="*/ 3425381 h 3425381"/>
              <a:gd name="connsiteX4" fmla="*/ 523691 w 3586781"/>
              <a:gd name="connsiteY4" fmla="*/ 3425381 h 3425381"/>
              <a:gd name="connsiteX5" fmla="*/ 469810 w 3586781"/>
              <a:gd name="connsiteY5" fmla="*/ 3366098 h 3425381"/>
              <a:gd name="connsiteX6" fmla="*/ 0 w 3586781"/>
              <a:gd name="connsiteY6" fmla="*/ 2057400 h 3425381"/>
              <a:gd name="connsiteX7" fmla="*/ 2057400 w 3586781"/>
              <a:gd name="connsiteY7" fmla="*/ 0 h 3425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86781" h="3425381">
                <a:moveTo>
                  <a:pt x="2057400" y="0"/>
                </a:moveTo>
                <a:cubicBezTo>
                  <a:pt x="2625535" y="0"/>
                  <a:pt x="3139885" y="230282"/>
                  <a:pt x="3512202" y="602599"/>
                </a:cubicBezTo>
                <a:lnTo>
                  <a:pt x="3586781" y="684657"/>
                </a:lnTo>
                <a:lnTo>
                  <a:pt x="3586781" y="3425381"/>
                </a:lnTo>
                <a:lnTo>
                  <a:pt x="523691" y="3425381"/>
                </a:lnTo>
                <a:lnTo>
                  <a:pt x="469810" y="3366098"/>
                </a:lnTo>
                <a:cubicBezTo>
                  <a:pt x="176310" y="3010458"/>
                  <a:pt x="0" y="2554519"/>
                  <a:pt x="0" y="2057400"/>
                </a:cubicBezTo>
                <a:cubicBezTo>
                  <a:pt x="0" y="921129"/>
                  <a:pt x="921129" y="0"/>
                  <a:pt x="2057400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CC7F2D7-0500-18AD-893F-3BFF96B94526}"/>
              </a:ext>
            </a:extLst>
          </p:cNvPr>
          <p:cNvSpPr/>
          <p:nvPr userDrawn="1"/>
        </p:nvSpPr>
        <p:spPr>
          <a:xfrm>
            <a:off x="637622" y="1953365"/>
            <a:ext cx="5149695" cy="3684552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9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D1B05A4D-E9FB-4913-E53E-1DE2DC2D9B04}"/>
              </a:ext>
            </a:extLst>
          </p:cNvPr>
          <p:cNvSpPr/>
          <p:nvPr userDrawn="1"/>
        </p:nvSpPr>
        <p:spPr>
          <a:xfrm>
            <a:off x="8558269" y="6194361"/>
            <a:ext cx="389835" cy="389835"/>
          </a:xfrm>
          <a:prstGeom prst="ellipse">
            <a:avLst/>
          </a:prstGeom>
          <a:solidFill>
            <a:schemeClr val="accent6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5" name="Полилиния 1">
            <a:extLst>
              <a:ext uri="{FF2B5EF4-FFF2-40B4-BE49-F238E27FC236}">
                <a16:creationId xmlns:a16="http://schemas.microsoft.com/office/drawing/2014/main" xmlns="" id="{CC1FF5F2-E394-6897-C493-6584D74D8CEB}"/>
              </a:ext>
            </a:extLst>
          </p:cNvPr>
          <p:cNvSpPr/>
          <p:nvPr userDrawn="1"/>
        </p:nvSpPr>
        <p:spPr>
          <a:xfrm rot="16200000">
            <a:off x="446860" y="-169312"/>
            <a:ext cx="990534" cy="1329158"/>
          </a:xfrm>
          <a:custGeom>
            <a:avLst/>
            <a:gdLst>
              <a:gd name="connsiteX0" fmla="*/ 664579 w 990534"/>
              <a:gd name="connsiteY0" fmla="*/ 0 h 1329158"/>
              <a:gd name="connsiteX1" fmla="*/ 923263 w 990534"/>
              <a:gd name="connsiteY1" fmla="*/ 52226 h 1329158"/>
              <a:gd name="connsiteX2" fmla="*/ 990534 w 990534"/>
              <a:gd name="connsiteY2" fmla="*/ 88739 h 1329158"/>
              <a:gd name="connsiteX3" fmla="*/ 990534 w 990534"/>
              <a:gd name="connsiteY3" fmla="*/ 1240419 h 1329158"/>
              <a:gd name="connsiteX4" fmla="*/ 923263 w 990534"/>
              <a:gd name="connsiteY4" fmla="*/ 1276932 h 1329158"/>
              <a:gd name="connsiteX5" fmla="*/ 664579 w 990534"/>
              <a:gd name="connsiteY5" fmla="*/ 1329158 h 1329158"/>
              <a:gd name="connsiteX6" fmla="*/ 0 w 990534"/>
              <a:gd name="connsiteY6" fmla="*/ 664579 h 1329158"/>
              <a:gd name="connsiteX7" fmla="*/ 664579 w 990534"/>
              <a:gd name="connsiteY7" fmla="*/ 0 h 1329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534" h="1329158">
                <a:moveTo>
                  <a:pt x="664579" y="0"/>
                </a:moveTo>
                <a:cubicBezTo>
                  <a:pt x="756338" y="0"/>
                  <a:pt x="843754" y="18597"/>
                  <a:pt x="923263" y="52226"/>
                </a:cubicBezTo>
                <a:lnTo>
                  <a:pt x="990534" y="88739"/>
                </a:lnTo>
                <a:lnTo>
                  <a:pt x="990534" y="1240419"/>
                </a:lnTo>
                <a:lnTo>
                  <a:pt x="923263" y="1276932"/>
                </a:lnTo>
                <a:cubicBezTo>
                  <a:pt x="843754" y="1310562"/>
                  <a:pt x="756338" y="1329158"/>
                  <a:pt x="664579" y="1329158"/>
                </a:cubicBezTo>
                <a:cubicBezTo>
                  <a:pt x="297542" y="1329158"/>
                  <a:pt x="0" y="1031616"/>
                  <a:pt x="0" y="664579"/>
                </a:cubicBezTo>
                <a:cubicBezTo>
                  <a:pt x="0" y="297542"/>
                  <a:pt x="297542" y="0"/>
                  <a:pt x="664579" y="0"/>
                </a:cubicBez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22" name="Объект 2">
            <a:extLst>
              <a:ext uri="{FF2B5EF4-FFF2-40B4-BE49-F238E27FC236}">
                <a16:creationId xmlns:a16="http://schemas.microsoft.com/office/drawing/2014/main" xmlns="" id="{D0478807-656D-4B2C-5C1E-4A08154F6567}"/>
              </a:ext>
            </a:extLst>
          </p:cNvPr>
          <p:cNvSpPr txBox="1">
            <a:spLocks/>
          </p:cNvSpPr>
          <p:nvPr userDrawn="1"/>
        </p:nvSpPr>
        <p:spPr>
          <a:xfrm>
            <a:off x="824131" y="2343177"/>
            <a:ext cx="4557428" cy="28304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Tx/>
              <a:buNone/>
              <a:defRPr lang="ru-MO" sz="14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4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4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4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0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0574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14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718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ru-MO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>
              <a:lnSpc>
                <a:spcPct val="150000"/>
              </a:lnSpc>
            </a:pPr>
            <a:r>
              <a:rPr lang="ru-RU" sz="2200" b="1" noProof="0">
                <a:solidFill>
                  <a:schemeClr val="tx2"/>
                </a:solidFill>
                <a:latin typeface="Segoe UI Semibold" panose="020B0502040204020203" pitchFamily="34" charset="0"/>
                <a:cs typeface="Segoe UI Semibold" panose="020B0502040204020203" pitchFamily="34" charset="0"/>
              </a:rPr>
              <a:t>1. </a:t>
            </a:r>
          </a:p>
          <a:p>
            <a:pPr rtl="0">
              <a:lnSpc>
                <a:spcPct val="150000"/>
              </a:lnSpc>
            </a:pPr>
            <a:r>
              <a:rPr lang="ru-RU" sz="2200" b="1" noProof="0">
                <a:solidFill>
                  <a:schemeClr val="tx2"/>
                </a:solidFill>
                <a:latin typeface="Segoe UI Semibold" panose="020B0502040204020203" pitchFamily="34" charset="0"/>
                <a:cs typeface="Segoe UI Semibold" panose="020B0502040204020203" pitchFamily="34" charset="0"/>
              </a:rPr>
              <a:t>2. </a:t>
            </a:r>
          </a:p>
          <a:p>
            <a:pPr rtl="0">
              <a:lnSpc>
                <a:spcPct val="150000"/>
              </a:lnSpc>
            </a:pPr>
            <a:r>
              <a:rPr lang="ru-RU" sz="2200" b="1" noProof="0">
                <a:solidFill>
                  <a:schemeClr val="tx2"/>
                </a:solidFill>
                <a:latin typeface="Segoe UI Semibold" panose="020B0502040204020203" pitchFamily="34" charset="0"/>
                <a:cs typeface="Segoe UI Semibold" panose="020B0502040204020203" pitchFamily="34" charset="0"/>
              </a:rPr>
              <a:t>3. </a:t>
            </a:r>
          </a:p>
          <a:p>
            <a:pPr rtl="0">
              <a:lnSpc>
                <a:spcPct val="150000"/>
              </a:lnSpc>
            </a:pPr>
            <a:r>
              <a:rPr lang="ru-RU" sz="2200" b="1" noProof="0">
                <a:solidFill>
                  <a:schemeClr val="tx2"/>
                </a:solidFill>
                <a:latin typeface="Segoe UI Semibold" panose="020B0502040204020203" pitchFamily="34" charset="0"/>
                <a:cs typeface="Segoe UI Semibold" panose="020B0502040204020203" pitchFamily="34" charset="0"/>
              </a:rPr>
              <a:t>4.</a:t>
            </a:r>
          </a:p>
        </p:txBody>
      </p: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xmlns="" id="{FA8D9022-B854-F233-7BEE-8185E402F657}"/>
              </a:ext>
            </a:extLst>
          </p:cNvPr>
          <p:cNvGrpSpPr/>
          <p:nvPr userDrawn="1"/>
        </p:nvGrpSpPr>
        <p:grpSpPr>
          <a:xfrm>
            <a:off x="1203700" y="2891437"/>
            <a:ext cx="4183547" cy="2282229"/>
            <a:chOff x="6448201" y="2832180"/>
            <a:chExt cx="4483608" cy="2139696"/>
          </a:xfrm>
        </p:grpSpPr>
        <p:cxnSp>
          <p:nvCxnSpPr>
            <p:cNvPr id="24" name="Прямая соединительная линия 23">
              <a:extLst>
                <a:ext uri="{FF2B5EF4-FFF2-40B4-BE49-F238E27FC236}">
                  <a16:creationId xmlns:a16="http://schemas.microsoft.com/office/drawing/2014/main" xmlns="" id="{A1459528-99D6-5A0F-AEFA-AC4E7BC126D1}"/>
                </a:ext>
              </a:extLst>
            </p:cNvPr>
            <p:cNvCxnSpPr>
              <a:cxnSpLocks/>
            </p:cNvCxnSpPr>
            <p:nvPr/>
          </p:nvCxnSpPr>
          <p:spPr>
            <a:xfrm>
              <a:off x="6448201" y="2832180"/>
              <a:ext cx="4477512" cy="0"/>
            </a:xfrm>
            <a:prstGeom prst="line">
              <a:avLst/>
            </a:prstGeom>
            <a:ln w="2222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>
              <a:extLst>
                <a:ext uri="{FF2B5EF4-FFF2-40B4-BE49-F238E27FC236}">
                  <a16:creationId xmlns:a16="http://schemas.microsoft.com/office/drawing/2014/main" xmlns="" id="{5A5AD794-5E76-98BF-3FC7-85579E091361}"/>
                </a:ext>
              </a:extLst>
            </p:cNvPr>
            <p:cNvCxnSpPr>
              <a:cxnSpLocks/>
            </p:cNvCxnSpPr>
            <p:nvPr/>
          </p:nvCxnSpPr>
          <p:spPr>
            <a:xfrm>
              <a:off x="6448201" y="3533220"/>
              <a:ext cx="4477512" cy="0"/>
            </a:xfrm>
            <a:prstGeom prst="line">
              <a:avLst/>
            </a:prstGeom>
            <a:ln w="2222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>
              <a:extLst>
                <a:ext uri="{FF2B5EF4-FFF2-40B4-BE49-F238E27FC236}">
                  <a16:creationId xmlns:a16="http://schemas.microsoft.com/office/drawing/2014/main" xmlns="" id="{CEDD1146-913C-8E63-E619-A08A11AAF125}"/>
                </a:ext>
              </a:extLst>
            </p:cNvPr>
            <p:cNvCxnSpPr>
              <a:cxnSpLocks/>
            </p:cNvCxnSpPr>
            <p:nvPr/>
          </p:nvCxnSpPr>
          <p:spPr>
            <a:xfrm>
              <a:off x="6448201" y="4234260"/>
              <a:ext cx="4477512" cy="0"/>
            </a:xfrm>
            <a:prstGeom prst="line">
              <a:avLst/>
            </a:prstGeom>
            <a:ln w="2222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>
              <a:extLst>
                <a:ext uri="{FF2B5EF4-FFF2-40B4-BE49-F238E27FC236}">
                  <a16:creationId xmlns:a16="http://schemas.microsoft.com/office/drawing/2014/main" xmlns="" id="{4943E402-60F2-D003-3878-233462D26AA9}"/>
                </a:ext>
              </a:extLst>
            </p:cNvPr>
            <p:cNvCxnSpPr>
              <a:cxnSpLocks/>
            </p:cNvCxnSpPr>
            <p:nvPr/>
          </p:nvCxnSpPr>
          <p:spPr>
            <a:xfrm>
              <a:off x="6454297" y="4971876"/>
              <a:ext cx="4477512" cy="0"/>
            </a:xfrm>
            <a:prstGeom prst="line">
              <a:avLst/>
            </a:prstGeom>
            <a:ln w="2222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Текст 17">
            <a:extLst>
              <a:ext uri="{FF2B5EF4-FFF2-40B4-BE49-F238E27FC236}">
                <a16:creationId xmlns:a16="http://schemas.microsoft.com/office/drawing/2014/main" xmlns="" id="{C1550097-BD5F-E98D-20E3-A22C0C0388E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44528" y="2541493"/>
            <a:ext cx="4557428" cy="390581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lang="ru-MO" sz="12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30" name="Текст 17">
            <a:extLst>
              <a:ext uri="{FF2B5EF4-FFF2-40B4-BE49-F238E27FC236}">
                <a16:creationId xmlns:a16="http://schemas.microsoft.com/office/drawing/2014/main" xmlns="" id="{D366D221-FD48-C909-F65B-085F44205EB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44528" y="3330443"/>
            <a:ext cx="4557428" cy="369689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MO" sz="12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31" name="Текст 17">
            <a:extLst>
              <a:ext uri="{FF2B5EF4-FFF2-40B4-BE49-F238E27FC236}">
                <a16:creationId xmlns:a16="http://schemas.microsoft.com/office/drawing/2014/main" xmlns="" id="{9BD84418-94A8-777A-FEF5-E2B3E93F44C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44528" y="4098501"/>
            <a:ext cx="4557428" cy="371899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MO" sz="12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32" name="Текст 17">
            <a:extLst>
              <a:ext uri="{FF2B5EF4-FFF2-40B4-BE49-F238E27FC236}">
                <a16:creationId xmlns:a16="http://schemas.microsoft.com/office/drawing/2014/main" xmlns="" id="{EFF35093-CCA2-ABAA-FBB6-03256FB06BD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44528" y="4868768"/>
            <a:ext cx="4557428" cy="384291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MO" sz="12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21" name="Рисунок 20">
            <a:extLst>
              <a:ext uri="{FF2B5EF4-FFF2-40B4-BE49-F238E27FC236}">
                <a16:creationId xmlns:a16="http://schemas.microsoft.com/office/drawing/2014/main" xmlns="" id="{1E8918F9-D4D2-6FB5-B4FD-8FB3A979A27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437376" y="2002536"/>
            <a:ext cx="5120640" cy="3685032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9" name="Нижний колонтитул 18">
            <a:extLst>
              <a:ext uri="{FF2B5EF4-FFF2-40B4-BE49-F238E27FC236}">
                <a16:creationId xmlns:a16="http://schemas.microsoft.com/office/drawing/2014/main" xmlns="" id="{7EAB2424-7563-1DC0-626C-6310A612A5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67936795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85AC3F0E-B550-5DF3-6FEE-B1EFAC15A05B}"/>
              </a:ext>
            </a:extLst>
          </p:cNvPr>
          <p:cNvSpPr/>
          <p:nvPr userDrawn="1"/>
        </p:nvSpPr>
        <p:spPr>
          <a:xfrm>
            <a:off x="5622727" y="3014462"/>
            <a:ext cx="642974" cy="642974"/>
          </a:xfrm>
          <a:prstGeom prst="ellipse">
            <a:avLst/>
          </a:prstGeom>
          <a:solidFill>
            <a:schemeClr val="accent6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5" name="Полилиния 17">
            <a:extLst>
              <a:ext uri="{FF2B5EF4-FFF2-40B4-BE49-F238E27FC236}">
                <a16:creationId xmlns:a16="http://schemas.microsoft.com/office/drawing/2014/main" xmlns="" id="{4B8B6206-1D28-8534-BE4D-6893F8FE67B7}"/>
              </a:ext>
            </a:extLst>
          </p:cNvPr>
          <p:cNvSpPr/>
          <p:nvPr userDrawn="1"/>
        </p:nvSpPr>
        <p:spPr>
          <a:xfrm>
            <a:off x="8484620" y="5988532"/>
            <a:ext cx="2953834" cy="883756"/>
          </a:xfrm>
          <a:custGeom>
            <a:avLst/>
            <a:gdLst>
              <a:gd name="connsiteX0" fmla="*/ 1476917 w 2953834"/>
              <a:gd name="connsiteY0" fmla="*/ 0 h 883756"/>
              <a:gd name="connsiteX1" fmla="*/ 2950639 w 2953834"/>
              <a:gd name="connsiteY1" fmla="*/ 877123 h 883756"/>
              <a:gd name="connsiteX2" fmla="*/ 2953834 w 2953834"/>
              <a:gd name="connsiteY2" fmla="*/ 883756 h 883756"/>
              <a:gd name="connsiteX3" fmla="*/ 0 w 2953834"/>
              <a:gd name="connsiteY3" fmla="*/ 883756 h 883756"/>
              <a:gd name="connsiteX4" fmla="*/ 3195 w 2953834"/>
              <a:gd name="connsiteY4" fmla="*/ 877123 h 883756"/>
              <a:gd name="connsiteX5" fmla="*/ 1476917 w 2953834"/>
              <a:gd name="connsiteY5" fmla="*/ 0 h 8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53834" h="883756">
                <a:moveTo>
                  <a:pt x="1476917" y="0"/>
                </a:moveTo>
                <a:cubicBezTo>
                  <a:pt x="2113290" y="0"/>
                  <a:pt x="2666825" y="354669"/>
                  <a:pt x="2950639" y="877123"/>
                </a:cubicBezTo>
                <a:lnTo>
                  <a:pt x="2953834" y="883756"/>
                </a:lnTo>
                <a:lnTo>
                  <a:pt x="0" y="883756"/>
                </a:lnTo>
                <a:lnTo>
                  <a:pt x="3195" y="877123"/>
                </a:lnTo>
                <a:cubicBezTo>
                  <a:pt x="287009" y="354669"/>
                  <a:pt x="840544" y="0"/>
                  <a:pt x="1476917" y="0"/>
                </a:cubicBez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7F5405D2-9527-BA12-A7AC-4B93151CCBC5}"/>
              </a:ext>
            </a:extLst>
          </p:cNvPr>
          <p:cNvSpPr/>
          <p:nvPr userDrawn="1"/>
        </p:nvSpPr>
        <p:spPr>
          <a:xfrm>
            <a:off x="8484620" y="6069965"/>
            <a:ext cx="510053" cy="510053"/>
          </a:xfrm>
          <a:prstGeom prst="ellipse">
            <a:avLst/>
          </a:prstGeom>
          <a:solidFill>
            <a:schemeClr val="accent5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4" name="Полилиния 10">
            <a:extLst>
              <a:ext uri="{FF2B5EF4-FFF2-40B4-BE49-F238E27FC236}">
                <a16:creationId xmlns:a16="http://schemas.microsoft.com/office/drawing/2014/main" xmlns="" id="{A0CC5EDC-49D4-6111-36CB-3C8A2D02A8DE}"/>
              </a:ext>
            </a:extLst>
          </p:cNvPr>
          <p:cNvSpPr/>
          <p:nvPr userDrawn="1"/>
        </p:nvSpPr>
        <p:spPr>
          <a:xfrm>
            <a:off x="0" y="0"/>
            <a:ext cx="6306096" cy="5630799"/>
          </a:xfrm>
          <a:custGeom>
            <a:avLst/>
            <a:gdLst>
              <a:gd name="connsiteX0" fmla="*/ 0 w 6306096"/>
              <a:gd name="connsiteY0" fmla="*/ 0 h 5630799"/>
              <a:gd name="connsiteX1" fmla="*/ 5864035 w 6306096"/>
              <a:gd name="connsiteY1" fmla="*/ 0 h 5630799"/>
              <a:gd name="connsiteX2" fmla="*/ 5927254 w 6306096"/>
              <a:gd name="connsiteY2" fmla="*/ 123434 h 5630799"/>
              <a:gd name="connsiteX3" fmla="*/ 6306096 w 6306096"/>
              <a:gd name="connsiteY3" fmla="*/ 1789009 h 5630799"/>
              <a:gd name="connsiteX4" fmla="*/ 2464306 w 6306096"/>
              <a:gd name="connsiteY4" fmla="*/ 5630799 h 5630799"/>
              <a:gd name="connsiteX5" fmla="*/ 20571 w 6306096"/>
              <a:gd name="connsiteY5" fmla="*/ 4753521 h 5630799"/>
              <a:gd name="connsiteX6" fmla="*/ 0 w 6306096"/>
              <a:gd name="connsiteY6" fmla="*/ 4734825 h 5630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06096" h="5630799">
                <a:moveTo>
                  <a:pt x="0" y="0"/>
                </a:moveTo>
                <a:lnTo>
                  <a:pt x="5864035" y="0"/>
                </a:lnTo>
                <a:lnTo>
                  <a:pt x="5927254" y="123434"/>
                </a:lnTo>
                <a:cubicBezTo>
                  <a:pt x="6170039" y="627296"/>
                  <a:pt x="6306096" y="1192264"/>
                  <a:pt x="6306096" y="1789009"/>
                </a:cubicBezTo>
                <a:cubicBezTo>
                  <a:pt x="6306096" y="3910771"/>
                  <a:pt x="4586068" y="5630799"/>
                  <a:pt x="2464306" y="5630799"/>
                </a:cubicBezTo>
                <a:cubicBezTo>
                  <a:pt x="1536035" y="5630799"/>
                  <a:pt x="684659" y="5301575"/>
                  <a:pt x="20571" y="4753521"/>
                </a:cubicBezTo>
                <a:lnTo>
                  <a:pt x="0" y="4734825"/>
                </a:ln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xmlns="" id="{AD72A3CF-7B92-425B-B6F6-280533A6D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566928"/>
            <a:ext cx="11119104" cy="640080"/>
          </a:xfrm>
        </p:spPr>
        <p:txBody>
          <a:bodyPr rtlCol="0" anchor="t" anchorCtr="0">
            <a:noAutofit/>
          </a:bodyPr>
          <a:lstStyle>
            <a:lvl1pPr algn="ctr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1" name="Рисунок 20">
            <a:extLst>
              <a:ext uri="{FF2B5EF4-FFF2-40B4-BE49-F238E27FC236}">
                <a16:creationId xmlns:a16="http://schemas.microsoft.com/office/drawing/2014/main" xmlns="" id="{1E8918F9-D4D2-6FB5-B4FD-8FB3A979A27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437376" y="2002536"/>
            <a:ext cx="5120640" cy="3685032"/>
          </a:xfrm>
        </p:spPr>
        <p:txBody>
          <a:bodyPr rtlCol="0">
            <a:noAutofit/>
          </a:bodyPr>
          <a:lstStyle>
            <a:defPPr>
              <a:defRPr lang="ru-MO"/>
            </a:def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7" name="Объект 16">
            <a:extLst>
              <a:ext uri="{FF2B5EF4-FFF2-40B4-BE49-F238E27FC236}">
                <a16:creationId xmlns:a16="http://schemas.microsoft.com/office/drawing/2014/main" xmlns="" id="{F4DDC946-276A-D975-DF69-141E11E4CA6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40080" y="2002536"/>
            <a:ext cx="5138928" cy="3685032"/>
          </a:xfrm>
          <a:solidFill>
            <a:schemeClr val="bg1"/>
          </a:solidFill>
          <a:ln w="12700">
            <a:solidFill>
              <a:schemeClr val="bg2">
                <a:lumMod val="90000"/>
              </a:schemeClr>
            </a:solidFill>
            <a:prstDash val="dash"/>
          </a:ln>
        </p:spPr>
        <p:txBody>
          <a:bodyPr lIns="91440" rIns="91440" rtlCol="0">
            <a:noAutofit/>
          </a:bodyPr>
          <a:lstStyle>
            <a:lvl1pPr>
              <a:lnSpc>
                <a:spcPct val="100000"/>
              </a:lnSpc>
              <a:defRPr lang="ru-MO" sz="20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9" name="Нижний колонтитул 18">
            <a:extLst>
              <a:ext uri="{FF2B5EF4-FFF2-40B4-BE49-F238E27FC236}">
                <a16:creationId xmlns:a16="http://schemas.microsoft.com/office/drawing/2014/main" xmlns="" id="{7EAB2424-7563-1DC0-626C-6310A612A5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>
            <a:noAutofit/>
          </a:bodyPr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>
            <a:noAutofit/>
          </a:bodyPr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91152299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14">
            <a:extLst>
              <a:ext uri="{FF2B5EF4-FFF2-40B4-BE49-F238E27FC236}">
                <a16:creationId xmlns:a16="http://schemas.microsoft.com/office/drawing/2014/main" xmlns="" id="{82D433C4-79DD-42C5-9147-9E5DDECB6624}"/>
              </a:ext>
            </a:extLst>
          </p:cNvPr>
          <p:cNvSpPr/>
          <p:nvPr userDrawn="1"/>
        </p:nvSpPr>
        <p:spPr>
          <a:xfrm>
            <a:off x="8544421" y="1377730"/>
            <a:ext cx="3658597" cy="5494558"/>
          </a:xfrm>
          <a:custGeom>
            <a:avLst/>
            <a:gdLst>
              <a:gd name="connsiteX0" fmla="*/ 3224347 w 3658597"/>
              <a:gd name="connsiteY0" fmla="*/ 0 h 5494558"/>
              <a:gd name="connsiteX1" fmla="*/ 3554018 w 3658597"/>
              <a:gd name="connsiteY1" fmla="*/ 16647 h 5494558"/>
              <a:gd name="connsiteX2" fmla="*/ 3658597 w 3658597"/>
              <a:gd name="connsiteY2" fmla="*/ 29936 h 5494558"/>
              <a:gd name="connsiteX3" fmla="*/ 3658597 w 3658597"/>
              <a:gd name="connsiteY3" fmla="*/ 5494558 h 5494558"/>
              <a:gd name="connsiteX4" fmla="*/ 935531 w 3658597"/>
              <a:gd name="connsiteY4" fmla="*/ 5494558 h 5494558"/>
              <a:gd name="connsiteX5" fmla="*/ 736284 w 3658597"/>
              <a:gd name="connsiteY5" fmla="*/ 5275331 h 5494558"/>
              <a:gd name="connsiteX6" fmla="*/ 0 w 3658597"/>
              <a:gd name="connsiteY6" fmla="*/ 3224347 h 5494558"/>
              <a:gd name="connsiteX7" fmla="*/ 3224347 w 3658597"/>
              <a:gd name="connsiteY7" fmla="*/ 0 h 5494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8597" h="5494558">
                <a:moveTo>
                  <a:pt x="3224347" y="0"/>
                </a:moveTo>
                <a:cubicBezTo>
                  <a:pt x="3335644" y="0"/>
                  <a:pt x="3445625" y="5639"/>
                  <a:pt x="3554018" y="16647"/>
                </a:cubicBezTo>
                <a:lnTo>
                  <a:pt x="3658597" y="29936"/>
                </a:lnTo>
                <a:lnTo>
                  <a:pt x="3658597" y="5494558"/>
                </a:lnTo>
                <a:lnTo>
                  <a:pt x="935531" y="5494558"/>
                </a:lnTo>
                <a:lnTo>
                  <a:pt x="736284" y="5275331"/>
                </a:lnTo>
                <a:cubicBezTo>
                  <a:pt x="276312" y="4717974"/>
                  <a:pt x="0" y="4003429"/>
                  <a:pt x="0" y="3224347"/>
                </a:cubicBezTo>
                <a:cubicBezTo>
                  <a:pt x="0" y="1443589"/>
                  <a:pt x="1443589" y="0"/>
                  <a:pt x="3224347" y="0"/>
                </a:cubicBez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7" name="Полилиния 12">
            <a:extLst>
              <a:ext uri="{FF2B5EF4-FFF2-40B4-BE49-F238E27FC236}">
                <a16:creationId xmlns:a16="http://schemas.microsoft.com/office/drawing/2014/main" xmlns="" id="{B6078FDE-6CEC-993E-3339-544DEDA6AB82}"/>
              </a:ext>
            </a:extLst>
          </p:cNvPr>
          <p:cNvSpPr/>
          <p:nvPr userDrawn="1"/>
        </p:nvSpPr>
        <p:spPr>
          <a:xfrm>
            <a:off x="-11551" y="0"/>
            <a:ext cx="1175601" cy="1651285"/>
          </a:xfrm>
          <a:custGeom>
            <a:avLst/>
            <a:gdLst>
              <a:gd name="connsiteX0" fmla="*/ 0 w 1858209"/>
              <a:gd name="connsiteY0" fmla="*/ 0 h 2610096"/>
              <a:gd name="connsiteX1" fmla="*/ 1532533 w 1858209"/>
              <a:gd name="connsiteY1" fmla="*/ 0 h 2610096"/>
              <a:gd name="connsiteX2" fmla="*/ 1579125 w 1858209"/>
              <a:gd name="connsiteY2" fmla="*/ 62307 h 2610096"/>
              <a:gd name="connsiteX3" fmla="*/ 1858209 w 1858209"/>
              <a:gd name="connsiteY3" fmla="*/ 975965 h 2610096"/>
              <a:gd name="connsiteX4" fmla="*/ 224078 w 1858209"/>
              <a:gd name="connsiteY4" fmla="*/ 2610096 h 2610096"/>
              <a:gd name="connsiteX5" fmla="*/ 56998 w 1858209"/>
              <a:gd name="connsiteY5" fmla="*/ 2601659 h 2610096"/>
              <a:gd name="connsiteX6" fmla="*/ 0 w 1858209"/>
              <a:gd name="connsiteY6" fmla="*/ 2592960 h 2610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58209" h="2610096">
                <a:moveTo>
                  <a:pt x="0" y="0"/>
                </a:moveTo>
                <a:lnTo>
                  <a:pt x="1532533" y="0"/>
                </a:lnTo>
                <a:lnTo>
                  <a:pt x="1579125" y="62307"/>
                </a:lnTo>
                <a:cubicBezTo>
                  <a:pt x="1755324" y="323116"/>
                  <a:pt x="1858209" y="637525"/>
                  <a:pt x="1858209" y="975965"/>
                </a:cubicBezTo>
                <a:cubicBezTo>
                  <a:pt x="1858209" y="1878471"/>
                  <a:pt x="1126584" y="2610096"/>
                  <a:pt x="224078" y="2610096"/>
                </a:cubicBezTo>
                <a:cubicBezTo>
                  <a:pt x="167671" y="2610096"/>
                  <a:pt x="111932" y="2607238"/>
                  <a:pt x="56998" y="2601659"/>
                </a:cubicBezTo>
                <a:lnTo>
                  <a:pt x="0" y="2592960"/>
                </a:lnTo>
                <a:close/>
              </a:path>
            </a:pathLst>
          </a:cu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DE6A9E29-841B-F63A-A4FB-958C2A39A40A}"/>
              </a:ext>
            </a:extLst>
          </p:cNvPr>
          <p:cNvSpPr/>
          <p:nvPr userDrawn="1"/>
        </p:nvSpPr>
        <p:spPr>
          <a:xfrm>
            <a:off x="7897386" y="4880996"/>
            <a:ext cx="1499065" cy="1499065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541E8E1F-3A86-62FC-58AB-E196456B4583}"/>
              </a:ext>
            </a:extLst>
          </p:cNvPr>
          <p:cNvSpPr/>
          <p:nvPr userDrawn="1"/>
        </p:nvSpPr>
        <p:spPr>
          <a:xfrm>
            <a:off x="651124" y="1169282"/>
            <a:ext cx="389835" cy="389835"/>
          </a:xfrm>
          <a:prstGeom prst="ellipse">
            <a:avLst/>
          </a:prstGeom>
          <a:solidFill>
            <a:schemeClr val="accent6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9" name="Rectangle 8" hidden="1"/>
          <p:cNvSpPr/>
          <p:nvPr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>
            <a:defPPr>
              <a:defRPr lang="ru-MO"/>
            </a:defPPr>
          </a:lstStyle>
          <a:p>
            <a:pPr algn="ctr" rtl="0"/>
            <a:endParaRPr lang="ru-MO" sz="1800" dirty="0"/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xmlns="" id="{AD72A3CF-7B92-425B-B6F6-280533A6D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566928"/>
            <a:ext cx="11119104" cy="640080"/>
          </a:xfrm>
        </p:spPr>
        <p:txBody>
          <a:bodyPr rtlCol="0" anchor="t" anchorCtr="0">
            <a:noAutofit/>
          </a:bodyPr>
          <a:lstStyle>
            <a:lvl1pPr algn="ctr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9" name="Нижний колонтитул 18">
            <a:extLst>
              <a:ext uri="{FF2B5EF4-FFF2-40B4-BE49-F238E27FC236}">
                <a16:creationId xmlns:a16="http://schemas.microsoft.com/office/drawing/2014/main" xmlns="" id="{7EAB2424-7563-1DC0-626C-6310A612A5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>
            <a:noAutofit/>
          </a:bodyPr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>
            <a:noAutofit/>
          </a:bodyPr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7" name="Объект 16">
            <a:extLst>
              <a:ext uri="{FF2B5EF4-FFF2-40B4-BE49-F238E27FC236}">
                <a16:creationId xmlns:a16="http://schemas.microsoft.com/office/drawing/2014/main" xmlns="" id="{F4DDC946-276A-D975-DF69-141E11E4CA6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40080" y="2002536"/>
            <a:ext cx="5138928" cy="3685032"/>
          </a:xfrm>
          <a:solidFill>
            <a:schemeClr val="bg1"/>
          </a:solidFill>
          <a:ln w="12700">
            <a:solidFill>
              <a:schemeClr val="bg2">
                <a:lumMod val="90000"/>
              </a:schemeClr>
            </a:solidFill>
            <a:prstDash val="dash"/>
          </a:ln>
        </p:spPr>
        <p:txBody>
          <a:bodyPr lIns="91440" rIns="91440" rtlCol="0">
            <a:noAutofit/>
          </a:bodyPr>
          <a:lstStyle>
            <a:lvl1pPr>
              <a:lnSpc>
                <a:spcPct val="100000"/>
              </a:lnSpc>
              <a:defRPr lang="ru-MO" sz="20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6" name="Объект 16">
            <a:extLst>
              <a:ext uri="{FF2B5EF4-FFF2-40B4-BE49-F238E27FC236}">
                <a16:creationId xmlns:a16="http://schemas.microsoft.com/office/drawing/2014/main" xmlns="" id="{09C5826C-6081-DF9F-2832-3E46BA58C61C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419088" y="2002536"/>
            <a:ext cx="5138928" cy="3685032"/>
          </a:xfrm>
          <a:solidFill>
            <a:schemeClr val="bg1"/>
          </a:solidFill>
          <a:ln w="12700">
            <a:solidFill>
              <a:schemeClr val="bg2">
                <a:lumMod val="90000"/>
              </a:schemeClr>
            </a:solidFill>
            <a:prstDash val="dash"/>
          </a:ln>
        </p:spPr>
        <p:txBody>
          <a:bodyPr lIns="91440" rIns="91440" rtlCol="0">
            <a:noAutofit/>
          </a:bodyPr>
          <a:lstStyle>
            <a:lvl1pPr>
              <a:lnSpc>
                <a:spcPct val="100000"/>
              </a:lnSpc>
              <a:defRPr lang="ru-MO" sz="20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314754430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Овал 32">
            <a:extLst>
              <a:ext uri="{FF2B5EF4-FFF2-40B4-BE49-F238E27FC236}">
                <a16:creationId xmlns:a16="http://schemas.microsoft.com/office/drawing/2014/main" xmlns="" id="{EA15E1F6-FCC0-B1B8-8F0A-02FAAB3F0D1E}"/>
              </a:ext>
            </a:extLst>
          </p:cNvPr>
          <p:cNvSpPr/>
          <p:nvPr userDrawn="1"/>
        </p:nvSpPr>
        <p:spPr>
          <a:xfrm>
            <a:off x="9965453" y="5422957"/>
            <a:ext cx="600979" cy="600979"/>
          </a:xfrm>
          <a:prstGeom prst="ellipse">
            <a:avLst/>
          </a:prstGeom>
          <a:solidFill>
            <a:schemeClr val="accent5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35" name="Полилиния 7">
            <a:extLst>
              <a:ext uri="{FF2B5EF4-FFF2-40B4-BE49-F238E27FC236}">
                <a16:creationId xmlns:a16="http://schemas.microsoft.com/office/drawing/2014/main" xmlns="" id="{8A0AB697-65DD-D82E-FD2B-BB10E141E719}"/>
              </a:ext>
            </a:extLst>
          </p:cNvPr>
          <p:cNvSpPr/>
          <p:nvPr userDrawn="1"/>
        </p:nvSpPr>
        <p:spPr>
          <a:xfrm>
            <a:off x="0" y="684941"/>
            <a:ext cx="5739305" cy="6173059"/>
          </a:xfrm>
          <a:custGeom>
            <a:avLst/>
            <a:gdLst>
              <a:gd name="connsiteX0" fmla="*/ 2105216 w 5739305"/>
              <a:gd name="connsiteY0" fmla="*/ 0 h 6173059"/>
              <a:gd name="connsiteX1" fmla="*/ 5739305 w 5739305"/>
              <a:gd name="connsiteY1" fmla="*/ 3634089 h 6173059"/>
              <a:gd name="connsiteX2" fmla="*/ 4909456 w 5739305"/>
              <a:gd name="connsiteY2" fmla="*/ 5945707 h 6173059"/>
              <a:gd name="connsiteX3" fmla="*/ 4702825 w 5739305"/>
              <a:gd name="connsiteY3" fmla="*/ 6173059 h 6173059"/>
              <a:gd name="connsiteX4" fmla="*/ 0 w 5739305"/>
              <a:gd name="connsiteY4" fmla="*/ 6173059 h 6173059"/>
              <a:gd name="connsiteX5" fmla="*/ 0 w 5739305"/>
              <a:gd name="connsiteY5" fmla="*/ 675505 h 6173059"/>
              <a:gd name="connsiteX6" fmla="*/ 73362 w 5739305"/>
              <a:gd name="connsiteY6" fmla="*/ 620646 h 6173059"/>
              <a:gd name="connsiteX7" fmla="*/ 2105216 w 5739305"/>
              <a:gd name="connsiteY7" fmla="*/ 0 h 6173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39305" h="6173059">
                <a:moveTo>
                  <a:pt x="2105216" y="0"/>
                </a:moveTo>
                <a:cubicBezTo>
                  <a:pt x="4112268" y="0"/>
                  <a:pt x="5739305" y="1627037"/>
                  <a:pt x="5739305" y="3634089"/>
                </a:cubicBezTo>
                <a:cubicBezTo>
                  <a:pt x="5739305" y="4512174"/>
                  <a:pt x="5427880" y="5317522"/>
                  <a:pt x="4909456" y="5945707"/>
                </a:cubicBezTo>
                <a:lnTo>
                  <a:pt x="4702825" y="6173059"/>
                </a:lnTo>
                <a:lnTo>
                  <a:pt x="0" y="6173059"/>
                </a:lnTo>
                <a:lnTo>
                  <a:pt x="0" y="675505"/>
                </a:lnTo>
                <a:lnTo>
                  <a:pt x="73362" y="620646"/>
                </a:lnTo>
                <a:cubicBezTo>
                  <a:pt x="653367" y="228802"/>
                  <a:pt x="1352572" y="0"/>
                  <a:pt x="210521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39" name="Овал 38">
            <a:extLst>
              <a:ext uri="{FF2B5EF4-FFF2-40B4-BE49-F238E27FC236}">
                <a16:creationId xmlns:a16="http://schemas.microsoft.com/office/drawing/2014/main" xmlns="" id="{6DF637CE-F1AA-EB3D-67EB-815F56FFB509}"/>
              </a:ext>
            </a:extLst>
          </p:cNvPr>
          <p:cNvSpPr/>
          <p:nvPr userDrawn="1"/>
        </p:nvSpPr>
        <p:spPr>
          <a:xfrm>
            <a:off x="3500869" y="447695"/>
            <a:ext cx="1499065" cy="1499065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CC7F2D7-0500-18AD-893F-3BFF96B94526}"/>
              </a:ext>
            </a:extLst>
          </p:cNvPr>
          <p:cNvSpPr/>
          <p:nvPr userDrawn="1"/>
        </p:nvSpPr>
        <p:spPr>
          <a:xfrm>
            <a:off x="6412386" y="1273861"/>
            <a:ext cx="5149695" cy="426405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9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9" name="Rectangle 8" hidden="1"/>
          <p:cNvSpPr/>
          <p:nvPr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>
            <a:defPPr>
              <a:defRPr lang="ru-MO"/>
            </a:defPPr>
          </a:lstStyle>
          <a:p>
            <a:pPr algn="ctr" rtl="0"/>
            <a:endParaRPr lang="ru-MO" sz="1800" dirty="0"/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xmlns="" id="{AD72A3CF-7B92-425B-B6F6-280533A6D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2386584"/>
            <a:ext cx="4837176" cy="2103120"/>
          </a:xfrm>
        </p:spPr>
        <p:txBody>
          <a:bodyPr rtlCol="0" anchor="t" anchorCtr="0">
            <a:normAutofit/>
          </a:bodyPr>
          <a:lstStyle>
            <a:lvl1pPr algn="l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9" name="Нижний колонтитул 18">
            <a:extLst>
              <a:ext uri="{FF2B5EF4-FFF2-40B4-BE49-F238E27FC236}">
                <a16:creationId xmlns:a16="http://schemas.microsoft.com/office/drawing/2014/main" xmlns="" id="{7EAB2424-7563-1DC0-626C-6310A612A5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xmlns="" id="{C1550097-BD5F-E98D-20E3-A22C0C0388E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55536" y="1687193"/>
            <a:ext cx="4090669" cy="396415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MO" sz="11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30" name="Текст 17">
            <a:extLst>
              <a:ext uri="{FF2B5EF4-FFF2-40B4-BE49-F238E27FC236}">
                <a16:creationId xmlns:a16="http://schemas.microsoft.com/office/drawing/2014/main" xmlns="" id="{D366D221-FD48-C909-F65B-085F44205EB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155536" y="2479087"/>
            <a:ext cx="4090669" cy="372580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MO" sz="11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31" name="Текст 17">
            <a:extLst>
              <a:ext uri="{FF2B5EF4-FFF2-40B4-BE49-F238E27FC236}">
                <a16:creationId xmlns:a16="http://schemas.microsoft.com/office/drawing/2014/main" xmlns="" id="{9BD84418-94A8-777A-FEF5-E2B3E93F44C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155536" y="3247145"/>
            <a:ext cx="4090669" cy="374789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MO" sz="11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sp>
        <p:nvSpPr>
          <p:cNvPr id="32" name="Текст 17">
            <a:extLst>
              <a:ext uri="{FF2B5EF4-FFF2-40B4-BE49-F238E27FC236}">
                <a16:creationId xmlns:a16="http://schemas.microsoft.com/office/drawing/2014/main" xmlns="" id="{EFF35093-CCA2-ABAA-FBB6-03256FB06BD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155536" y="4017412"/>
            <a:ext cx="4090669" cy="387182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MO" sz="11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E93D01B9-382B-1FFC-B0E8-50A5B1AA53F2}"/>
              </a:ext>
            </a:extLst>
          </p:cNvPr>
          <p:cNvGrpSpPr/>
          <p:nvPr userDrawn="1"/>
        </p:nvGrpSpPr>
        <p:grpSpPr>
          <a:xfrm>
            <a:off x="7155536" y="2000952"/>
            <a:ext cx="3844355" cy="3094988"/>
            <a:chOff x="6448201" y="2832180"/>
            <a:chExt cx="4489704" cy="2901696"/>
          </a:xfrm>
        </p:grpSpPr>
        <p:cxnSp>
          <p:nvCxnSpPr>
            <p:cNvPr id="5" name="Прямая соединительная линия 4">
              <a:extLst>
                <a:ext uri="{FF2B5EF4-FFF2-40B4-BE49-F238E27FC236}">
                  <a16:creationId xmlns:a16="http://schemas.microsoft.com/office/drawing/2014/main" xmlns="" id="{2DE06067-B8E1-70ED-D2D3-44CF8CDCDA07}"/>
                </a:ext>
              </a:extLst>
            </p:cNvPr>
            <p:cNvCxnSpPr>
              <a:cxnSpLocks/>
            </p:cNvCxnSpPr>
            <p:nvPr/>
          </p:nvCxnSpPr>
          <p:spPr>
            <a:xfrm>
              <a:off x="6448201" y="2832180"/>
              <a:ext cx="4477512" cy="0"/>
            </a:xfrm>
            <a:prstGeom prst="line">
              <a:avLst/>
            </a:prstGeom>
            <a:ln w="2222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>
              <a:extLst>
                <a:ext uri="{FF2B5EF4-FFF2-40B4-BE49-F238E27FC236}">
                  <a16:creationId xmlns:a16="http://schemas.microsoft.com/office/drawing/2014/main" xmlns="" id="{830DAD0A-6F95-3AC2-7012-1BFF86880C36}"/>
                </a:ext>
              </a:extLst>
            </p:cNvPr>
            <p:cNvCxnSpPr>
              <a:cxnSpLocks/>
            </p:cNvCxnSpPr>
            <p:nvPr/>
          </p:nvCxnSpPr>
          <p:spPr>
            <a:xfrm>
              <a:off x="6448201" y="3533220"/>
              <a:ext cx="4477512" cy="0"/>
            </a:xfrm>
            <a:prstGeom prst="line">
              <a:avLst/>
            </a:prstGeom>
            <a:ln w="2222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>
              <a:extLst>
                <a:ext uri="{FF2B5EF4-FFF2-40B4-BE49-F238E27FC236}">
                  <a16:creationId xmlns:a16="http://schemas.microsoft.com/office/drawing/2014/main" xmlns="" id="{668BE1B0-4E81-D3BC-6252-7981ADD19C22}"/>
                </a:ext>
              </a:extLst>
            </p:cNvPr>
            <p:cNvCxnSpPr>
              <a:cxnSpLocks/>
            </p:cNvCxnSpPr>
            <p:nvPr/>
          </p:nvCxnSpPr>
          <p:spPr>
            <a:xfrm>
              <a:off x="6448201" y="4234260"/>
              <a:ext cx="4477512" cy="0"/>
            </a:xfrm>
            <a:prstGeom prst="line">
              <a:avLst/>
            </a:prstGeom>
            <a:ln w="2222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>
              <a:extLst>
                <a:ext uri="{FF2B5EF4-FFF2-40B4-BE49-F238E27FC236}">
                  <a16:creationId xmlns:a16="http://schemas.microsoft.com/office/drawing/2014/main" xmlns="" id="{D402BDCE-1B33-A927-9656-8B1F13D3E546}"/>
                </a:ext>
              </a:extLst>
            </p:cNvPr>
            <p:cNvCxnSpPr>
              <a:cxnSpLocks/>
            </p:cNvCxnSpPr>
            <p:nvPr/>
          </p:nvCxnSpPr>
          <p:spPr>
            <a:xfrm>
              <a:off x="6454297" y="4971876"/>
              <a:ext cx="4477512" cy="0"/>
            </a:xfrm>
            <a:prstGeom prst="line">
              <a:avLst/>
            </a:prstGeom>
            <a:ln w="2222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>
              <a:extLst>
                <a:ext uri="{FF2B5EF4-FFF2-40B4-BE49-F238E27FC236}">
                  <a16:creationId xmlns:a16="http://schemas.microsoft.com/office/drawing/2014/main" xmlns="" id="{2E0822DF-56EF-F16B-1D58-9C3EAC7944A0}"/>
                </a:ext>
              </a:extLst>
            </p:cNvPr>
            <p:cNvCxnSpPr>
              <a:cxnSpLocks/>
            </p:cNvCxnSpPr>
            <p:nvPr/>
          </p:nvCxnSpPr>
          <p:spPr>
            <a:xfrm>
              <a:off x="6460393" y="5733876"/>
              <a:ext cx="4477512" cy="0"/>
            </a:xfrm>
            <a:prstGeom prst="line">
              <a:avLst/>
            </a:prstGeom>
            <a:ln w="2222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Объект 2">
            <a:extLst>
              <a:ext uri="{FF2B5EF4-FFF2-40B4-BE49-F238E27FC236}">
                <a16:creationId xmlns:a16="http://schemas.microsoft.com/office/drawing/2014/main" xmlns="" id="{B70A54A3-3D1B-FF08-2460-114DA5BF6D5A}"/>
              </a:ext>
            </a:extLst>
          </p:cNvPr>
          <p:cNvSpPr txBox="1">
            <a:spLocks/>
          </p:cNvSpPr>
          <p:nvPr userDrawn="1"/>
        </p:nvSpPr>
        <p:spPr>
          <a:xfrm>
            <a:off x="6812124" y="1474457"/>
            <a:ext cx="4187767" cy="406564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Tx/>
              <a:buNone/>
              <a:defRPr lang="ru-MO" sz="14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4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4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4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0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0574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14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718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ru-MO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ru-MO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>
              <a:lnSpc>
                <a:spcPct val="150000"/>
              </a:lnSpc>
            </a:pPr>
            <a:r>
              <a:rPr lang="ru-RU" sz="2200" b="1" noProof="0">
                <a:solidFill>
                  <a:schemeClr val="tx2"/>
                </a:solidFill>
                <a:latin typeface="Segoe UI Semibold" panose="020B0502040204020203" pitchFamily="34" charset="0"/>
                <a:cs typeface="Segoe UI Semibold" panose="020B0502040204020203" pitchFamily="34" charset="0"/>
              </a:rPr>
              <a:t>1. </a:t>
            </a:r>
          </a:p>
          <a:p>
            <a:pPr rtl="0">
              <a:lnSpc>
                <a:spcPct val="150000"/>
              </a:lnSpc>
            </a:pPr>
            <a:r>
              <a:rPr lang="ru-RU" sz="2200" b="1" noProof="0">
                <a:solidFill>
                  <a:schemeClr val="tx2"/>
                </a:solidFill>
                <a:latin typeface="Segoe UI Semibold" panose="020B0502040204020203" pitchFamily="34" charset="0"/>
                <a:cs typeface="Segoe UI Semibold" panose="020B0502040204020203" pitchFamily="34" charset="0"/>
              </a:rPr>
              <a:t>2. </a:t>
            </a:r>
          </a:p>
          <a:p>
            <a:pPr rtl="0">
              <a:lnSpc>
                <a:spcPct val="150000"/>
              </a:lnSpc>
            </a:pPr>
            <a:r>
              <a:rPr lang="ru-RU" sz="2200" b="1" noProof="0">
                <a:solidFill>
                  <a:schemeClr val="tx2"/>
                </a:solidFill>
                <a:latin typeface="Segoe UI Semibold" panose="020B0502040204020203" pitchFamily="34" charset="0"/>
                <a:cs typeface="Segoe UI Semibold" panose="020B0502040204020203" pitchFamily="34" charset="0"/>
              </a:rPr>
              <a:t>3. </a:t>
            </a:r>
          </a:p>
          <a:p>
            <a:pPr rtl="0">
              <a:lnSpc>
                <a:spcPct val="150000"/>
              </a:lnSpc>
            </a:pPr>
            <a:r>
              <a:rPr lang="ru-RU" sz="2200" b="1" noProof="0">
                <a:solidFill>
                  <a:schemeClr val="tx2"/>
                </a:solidFill>
                <a:latin typeface="Segoe UI Semibold" panose="020B0502040204020203" pitchFamily="34" charset="0"/>
                <a:cs typeface="Segoe UI Semibold" panose="020B0502040204020203" pitchFamily="34" charset="0"/>
              </a:rPr>
              <a:t>4. </a:t>
            </a:r>
          </a:p>
          <a:p>
            <a:pPr rtl="0">
              <a:lnSpc>
                <a:spcPct val="150000"/>
              </a:lnSpc>
            </a:pPr>
            <a:r>
              <a:rPr lang="ru-RU" sz="2200" b="1" noProof="0">
                <a:solidFill>
                  <a:schemeClr val="tx2"/>
                </a:solidFill>
                <a:latin typeface="Segoe UI Semibold" panose="020B0502040204020203" pitchFamily="34" charset="0"/>
                <a:cs typeface="Segoe UI Semibold" panose="020B0502040204020203" pitchFamily="34" charset="0"/>
              </a:rPr>
              <a:t>5.</a:t>
            </a:r>
          </a:p>
        </p:txBody>
      </p:sp>
      <p:sp>
        <p:nvSpPr>
          <p:cNvPr id="28" name="Текст 17">
            <a:extLst>
              <a:ext uri="{FF2B5EF4-FFF2-40B4-BE49-F238E27FC236}">
                <a16:creationId xmlns:a16="http://schemas.microsoft.com/office/drawing/2014/main" xmlns="" id="{6FF71D66-09F6-C545-173C-E4918A91F0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55536" y="4800072"/>
            <a:ext cx="4090669" cy="370734"/>
          </a:xfrm>
        </p:spPr>
        <p:txBody>
          <a:bodyPr rtlCol="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MO" sz="1100" b="1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lang="ru-MO" sz="1800">
                <a:solidFill>
                  <a:schemeClr val="tx2"/>
                </a:solidFill>
              </a:defRPr>
            </a:lvl2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</p:txBody>
      </p:sp>
      <p:pic>
        <p:nvPicPr>
          <p:cNvPr id="37" name="Рисунок 10">
            <a:extLst>
              <a:ext uri="{FF2B5EF4-FFF2-40B4-BE49-F238E27FC236}">
                <a16:creationId xmlns:a16="http://schemas.microsoft.com/office/drawing/2014/main" xmlns="" id="{670B5801-42BD-259B-180E-B4706551C0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406331" y="598826"/>
            <a:ext cx="2384497" cy="1186841"/>
          </a:xfrm>
          <a:prstGeom prst="rect">
            <a:avLst/>
          </a:prstGeom>
          <a:noFill/>
          <a:effectLst>
            <a:outerShdw blurRad="66753" dist="39609" dir="12780000" sx="101109" sy="101109" algn="t" rotWithShape="0">
              <a:prstClr val="black">
                <a:alpha val="17409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863540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 22">
            <a:extLst>
              <a:ext uri="{FF2B5EF4-FFF2-40B4-BE49-F238E27FC236}">
                <a16:creationId xmlns:a16="http://schemas.microsoft.com/office/drawing/2014/main" xmlns="" id="{CCB0938D-C7B4-782B-BFAF-F503DE1CAEF0}"/>
              </a:ext>
            </a:extLst>
          </p:cNvPr>
          <p:cNvSpPr/>
          <p:nvPr userDrawn="1"/>
        </p:nvSpPr>
        <p:spPr>
          <a:xfrm>
            <a:off x="-14287" y="4334114"/>
            <a:ext cx="1149441" cy="1499066"/>
          </a:xfrm>
          <a:custGeom>
            <a:avLst/>
            <a:gdLst>
              <a:gd name="connsiteX0" fmla="*/ 399908 w 1149441"/>
              <a:gd name="connsiteY0" fmla="*/ 0 h 1499066"/>
              <a:gd name="connsiteX1" fmla="*/ 1149441 w 1149441"/>
              <a:gd name="connsiteY1" fmla="*/ 749533 h 1499066"/>
              <a:gd name="connsiteX2" fmla="*/ 399908 w 1149441"/>
              <a:gd name="connsiteY2" fmla="*/ 1499066 h 1499066"/>
              <a:gd name="connsiteX3" fmla="*/ 108156 w 1149441"/>
              <a:gd name="connsiteY3" fmla="*/ 1440164 h 1499066"/>
              <a:gd name="connsiteX4" fmla="*/ 0 w 1149441"/>
              <a:gd name="connsiteY4" fmla="*/ 1381459 h 1499066"/>
              <a:gd name="connsiteX5" fmla="*/ 0 w 1149441"/>
              <a:gd name="connsiteY5" fmla="*/ 117607 h 1499066"/>
              <a:gd name="connsiteX6" fmla="*/ 108156 w 1149441"/>
              <a:gd name="connsiteY6" fmla="*/ 58902 h 1499066"/>
              <a:gd name="connsiteX7" fmla="*/ 399908 w 1149441"/>
              <a:gd name="connsiteY7" fmla="*/ 0 h 1499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49441" h="1499066">
                <a:moveTo>
                  <a:pt x="399908" y="0"/>
                </a:moveTo>
                <a:cubicBezTo>
                  <a:pt x="813864" y="0"/>
                  <a:pt x="1149441" y="335577"/>
                  <a:pt x="1149441" y="749533"/>
                </a:cubicBezTo>
                <a:cubicBezTo>
                  <a:pt x="1149441" y="1163489"/>
                  <a:pt x="813864" y="1499066"/>
                  <a:pt x="399908" y="1499066"/>
                </a:cubicBezTo>
                <a:cubicBezTo>
                  <a:pt x="296419" y="1499066"/>
                  <a:pt x="197829" y="1478093"/>
                  <a:pt x="108156" y="1440164"/>
                </a:cubicBezTo>
                <a:lnTo>
                  <a:pt x="0" y="1381459"/>
                </a:lnTo>
                <a:lnTo>
                  <a:pt x="0" y="117607"/>
                </a:lnTo>
                <a:lnTo>
                  <a:pt x="108156" y="58902"/>
                </a:lnTo>
                <a:cubicBezTo>
                  <a:pt x="197829" y="20974"/>
                  <a:pt x="296419" y="0"/>
                  <a:pt x="399908" y="0"/>
                </a:cubicBez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2" name="Полилиния 19">
            <a:extLst>
              <a:ext uri="{FF2B5EF4-FFF2-40B4-BE49-F238E27FC236}">
                <a16:creationId xmlns:a16="http://schemas.microsoft.com/office/drawing/2014/main" xmlns="" id="{27AD3143-C49E-0951-0DB8-A9ABF0AB7E13}"/>
              </a:ext>
            </a:extLst>
          </p:cNvPr>
          <p:cNvSpPr/>
          <p:nvPr userDrawn="1"/>
        </p:nvSpPr>
        <p:spPr>
          <a:xfrm>
            <a:off x="6018661" y="-1535"/>
            <a:ext cx="6184356" cy="5906209"/>
          </a:xfrm>
          <a:custGeom>
            <a:avLst/>
            <a:gdLst>
              <a:gd name="connsiteX0" fmla="*/ 605352 w 6184356"/>
              <a:gd name="connsiteY0" fmla="*/ 0 h 5906209"/>
              <a:gd name="connsiteX1" fmla="*/ 6184356 w 6184356"/>
              <a:gd name="connsiteY1" fmla="*/ 0 h 5906209"/>
              <a:gd name="connsiteX2" fmla="*/ 6184356 w 6184356"/>
              <a:gd name="connsiteY2" fmla="*/ 5104584 h 5906209"/>
              <a:gd name="connsiteX3" fmla="*/ 5989771 w 6184356"/>
              <a:gd name="connsiteY3" fmla="*/ 5250092 h 5906209"/>
              <a:gd name="connsiteX4" fmla="*/ 3841790 w 6184356"/>
              <a:gd name="connsiteY4" fmla="*/ 5906209 h 5906209"/>
              <a:gd name="connsiteX5" fmla="*/ 0 w 6184356"/>
              <a:gd name="connsiteY5" fmla="*/ 2064419 h 5906209"/>
              <a:gd name="connsiteX6" fmla="*/ 463684 w 6184356"/>
              <a:gd name="connsiteY6" fmla="*/ 233194 h 5906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84356" h="5906209">
                <a:moveTo>
                  <a:pt x="605352" y="0"/>
                </a:moveTo>
                <a:lnTo>
                  <a:pt x="6184356" y="0"/>
                </a:lnTo>
                <a:lnTo>
                  <a:pt x="6184356" y="5104584"/>
                </a:lnTo>
                <a:lnTo>
                  <a:pt x="5989771" y="5250092"/>
                </a:lnTo>
                <a:cubicBezTo>
                  <a:pt x="5376618" y="5664330"/>
                  <a:pt x="4637451" y="5906209"/>
                  <a:pt x="3841790" y="5906209"/>
                </a:cubicBezTo>
                <a:cubicBezTo>
                  <a:pt x="1720028" y="5906209"/>
                  <a:pt x="0" y="4186181"/>
                  <a:pt x="0" y="2064419"/>
                </a:cubicBezTo>
                <a:cubicBezTo>
                  <a:pt x="0" y="1401369"/>
                  <a:pt x="167972" y="777550"/>
                  <a:pt x="463684" y="233194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>
              <a:solidFill>
                <a:schemeClr val="tx2"/>
              </a:solidFill>
            </a:endParaRPr>
          </a:p>
        </p:txBody>
      </p:sp>
      <p:pic>
        <p:nvPicPr>
          <p:cNvPr id="16" name="Рисунок 10">
            <a:extLst>
              <a:ext uri="{FF2B5EF4-FFF2-40B4-BE49-F238E27FC236}">
                <a16:creationId xmlns:a16="http://schemas.microsoft.com/office/drawing/2014/main" xmlns="" id="{354EAA14-8DA6-82B8-268B-6AC9013113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964226" y="-5834"/>
            <a:ext cx="2384497" cy="1186841"/>
          </a:xfrm>
          <a:prstGeom prst="rect">
            <a:avLst/>
          </a:prstGeom>
          <a:noFill/>
          <a:effectLst>
            <a:outerShdw blurRad="66753" dist="39609" dir="12780000" sx="101109" sy="101109" algn="t" rotWithShape="0">
              <a:prstClr val="black">
                <a:alpha val="17409"/>
              </a:prstClr>
            </a:outerShdw>
          </a:effectLst>
        </p:spPr>
      </p:pic>
      <p:sp>
        <p:nvSpPr>
          <p:cNvPr id="22" name="Овал 21">
            <a:extLst>
              <a:ext uri="{FF2B5EF4-FFF2-40B4-BE49-F238E27FC236}">
                <a16:creationId xmlns:a16="http://schemas.microsoft.com/office/drawing/2014/main" xmlns="" id="{91F142C3-F309-0D74-D5C5-3EAB19D43031}"/>
              </a:ext>
            </a:extLst>
          </p:cNvPr>
          <p:cNvSpPr/>
          <p:nvPr userDrawn="1"/>
        </p:nvSpPr>
        <p:spPr>
          <a:xfrm>
            <a:off x="5689666" y="1067784"/>
            <a:ext cx="635955" cy="635955"/>
          </a:xfrm>
          <a:prstGeom prst="ellipse">
            <a:avLst/>
          </a:prstGeom>
          <a:solidFill>
            <a:schemeClr val="accent6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9" name="Rectangle 8" hidden="1"/>
          <p:cNvSpPr/>
          <p:nvPr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>
            <a:defPPr>
              <a:defRPr lang="ru-MO"/>
            </a:defPPr>
          </a:lstStyle>
          <a:p>
            <a:pPr algn="ctr" rtl="0"/>
            <a:endParaRPr lang="ru-MO" sz="1800" dirty="0"/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xmlns="" id="{AD72A3CF-7B92-425B-B6F6-280533A6D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2386584"/>
            <a:ext cx="4837176" cy="2103120"/>
          </a:xfrm>
        </p:spPr>
        <p:txBody>
          <a:bodyPr rtlCol="0" anchor="t" anchorCtr="0">
            <a:normAutofit/>
          </a:bodyPr>
          <a:lstStyle>
            <a:lvl1pPr algn="l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9" name="Нижний колонтитул 18">
            <a:extLst>
              <a:ext uri="{FF2B5EF4-FFF2-40B4-BE49-F238E27FC236}">
                <a16:creationId xmlns:a16="http://schemas.microsoft.com/office/drawing/2014/main" xmlns="" id="{7EAB2424-7563-1DC0-626C-6310A612A5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23" name="Объект 16">
            <a:extLst>
              <a:ext uri="{FF2B5EF4-FFF2-40B4-BE49-F238E27FC236}">
                <a16:creationId xmlns:a16="http://schemas.microsoft.com/office/drawing/2014/main" xmlns="" id="{A56C6565-B97C-5C01-FA9D-8CF1B20447E2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419088" y="1280160"/>
            <a:ext cx="5129784" cy="4261104"/>
          </a:xfrm>
          <a:solidFill>
            <a:schemeClr val="bg1"/>
          </a:solidFill>
          <a:ln w="12700">
            <a:solidFill>
              <a:schemeClr val="bg2">
                <a:lumMod val="90000"/>
              </a:schemeClr>
            </a:solidFill>
            <a:prstDash val="dash"/>
          </a:ln>
        </p:spPr>
        <p:txBody>
          <a:bodyPr lIns="91440" rIns="91440" rtlCol="0">
            <a:noAutofit/>
          </a:bodyPr>
          <a:lstStyle>
            <a:lvl1pPr>
              <a:lnSpc>
                <a:spcPct val="100000"/>
              </a:lnSpc>
              <a:defRPr lang="ru-MO" sz="20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31467781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2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13">
            <a:extLst>
              <a:ext uri="{FF2B5EF4-FFF2-40B4-BE49-F238E27FC236}">
                <a16:creationId xmlns:a16="http://schemas.microsoft.com/office/drawing/2014/main" xmlns="" id="{3444D42C-1BDD-684F-2ED7-CBF2B31FA0BD}"/>
              </a:ext>
            </a:extLst>
          </p:cNvPr>
          <p:cNvSpPr/>
          <p:nvPr userDrawn="1"/>
        </p:nvSpPr>
        <p:spPr>
          <a:xfrm>
            <a:off x="0" y="-11017"/>
            <a:ext cx="5797960" cy="5177077"/>
          </a:xfrm>
          <a:custGeom>
            <a:avLst/>
            <a:gdLst>
              <a:gd name="connsiteX0" fmla="*/ 0 w 6306096"/>
              <a:gd name="connsiteY0" fmla="*/ 0 h 5630799"/>
              <a:gd name="connsiteX1" fmla="*/ 5864035 w 6306096"/>
              <a:gd name="connsiteY1" fmla="*/ 0 h 5630799"/>
              <a:gd name="connsiteX2" fmla="*/ 5927254 w 6306096"/>
              <a:gd name="connsiteY2" fmla="*/ 123434 h 5630799"/>
              <a:gd name="connsiteX3" fmla="*/ 6306096 w 6306096"/>
              <a:gd name="connsiteY3" fmla="*/ 1789009 h 5630799"/>
              <a:gd name="connsiteX4" fmla="*/ 2464306 w 6306096"/>
              <a:gd name="connsiteY4" fmla="*/ 5630799 h 5630799"/>
              <a:gd name="connsiteX5" fmla="*/ 20571 w 6306096"/>
              <a:gd name="connsiteY5" fmla="*/ 4753521 h 5630799"/>
              <a:gd name="connsiteX6" fmla="*/ 0 w 6306096"/>
              <a:gd name="connsiteY6" fmla="*/ 4734825 h 5630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06096" h="5630799">
                <a:moveTo>
                  <a:pt x="0" y="0"/>
                </a:moveTo>
                <a:lnTo>
                  <a:pt x="5864035" y="0"/>
                </a:lnTo>
                <a:lnTo>
                  <a:pt x="5927254" y="123434"/>
                </a:lnTo>
                <a:cubicBezTo>
                  <a:pt x="6170039" y="627296"/>
                  <a:pt x="6306096" y="1192264"/>
                  <a:pt x="6306096" y="1789009"/>
                </a:cubicBezTo>
                <a:cubicBezTo>
                  <a:pt x="6306096" y="3910771"/>
                  <a:pt x="4586068" y="5630799"/>
                  <a:pt x="2464306" y="5630799"/>
                </a:cubicBezTo>
                <a:cubicBezTo>
                  <a:pt x="1536035" y="5630799"/>
                  <a:pt x="684659" y="5301575"/>
                  <a:pt x="20571" y="4753521"/>
                </a:cubicBezTo>
                <a:lnTo>
                  <a:pt x="0" y="4734825"/>
                </a:ln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xmlns="" id="{2B266F6B-F29A-5957-62EB-27F8C2FAEB4C}"/>
              </a:ext>
            </a:extLst>
          </p:cNvPr>
          <p:cNvSpPr/>
          <p:nvPr userDrawn="1"/>
        </p:nvSpPr>
        <p:spPr>
          <a:xfrm>
            <a:off x="5282616" y="378865"/>
            <a:ext cx="813384" cy="813384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8" name="Рисунок 10">
            <a:extLst>
              <a:ext uri="{FF2B5EF4-FFF2-40B4-BE49-F238E27FC236}">
                <a16:creationId xmlns:a16="http://schemas.microsoft.com/office/drawing/2014/main" xmlns="" id="{C18B912F-D300-065E-2807-E2EA07EBA5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63206" y="5671159"/>
            <a:ext cx="2384497" cy="1186841"/>
          </a:xfrm>
          <a:prstGeom prst="rect">
            <a:avLst/>
          </a:prstGeom>
          <a:noFill/>
          <a:effectLst>
            <a:outerShdw blurRad="66753" dist="39609" dir="12780000" sx="101109" sy="101109" algn="t" rotWithShape="0">
              <a:prstClr val="black">
                <a:alpha val="17409"/>
              </a:prstClr>
            </a:outerShdw>
          </a:effectLst>
        </p:spPr>
      </p:pic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10AC709F-F9A3-D8F0-A42E-A2C94191DFC0}"/>
              </a:ext>
            </a:extLst>
          </p:cNvPr>
          <p:cNvSpPr/>
          <p:nvPr userDrawn="1"/>
        </p:nvSpPr>
        <p:spPr>
          <a:xfrm>
            <a:off x="6875619" y="5909834"/>
            <a:ext cx="397747" cy="397747"/>
          </a:xfrm>
          <a:prstGeom prst="ellipse">
            <a:avLst/>
          </a:prstGeom>
          <a:solidFill>
            <a:schemeClr val="accent6">
              <a:alpha val="3033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9" name="Rectangle 8" hidden="1"/>
          <p:cNvSpPr/>
          <p:nvPr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>
            <a:defPPr>
              <a:defRPr lang="ru-MO"/>
            </a:defPPr>
          </a:lstStyle>
          <a:p>
            <a:pPr algn="ctr" rtl="0"/>
            <a:endParaRPr lang="ru-MO" sz="1800" dirty="0"/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xmlns="" id="{AD72A3CF-7B92-425B-B6F6-280533A6D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2386584"/>
            <a:ext cx="4837176" cy="2103120"/>
          </a:xfrm>
        </p:spPr>
        <p:txBody>
          <a:bodyPr rtlCol="0" anchor="t" anchorCtr="0">
            <a:normAutofit/>
          </a:bodyPr>
          <a:lstStyle>
            <a:lvl1pPr algn="l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9" name="Нижний колонтитул 18">
            <a:extLst>
              <a:ext uri="{FF2B5EF4-FFF2-40B4-BE49-F238E27FC236}">
                <a16:creationId xmlns:a16="http://schemas.microsoft.com/office/drawing/2014/main" xmlns="" id="{7EAB2424-7563-1DC0-626C-6310A612A5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23" name="Объект 16">
            <a:extLst>
              <a:ext uri="{FF2B5EF4-FFF2-40B4-BE49-F238E27FC236}">
                <a16:creationId xmlns:a16="http://schemas.microsoft.com/office/drawing/2014/main" xmlns="" id="{A56C6565-B97C-5C01-FA9D-8CF1B20447E2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419088" y="1280160"/>
            <a:ext cx="5129784" cy="4261104"/>
          </a:xfrm>
          <a:solidFill>
            <a:schemeClr val="bg1"/>
          </a:solidFill>
          <a:ln w="12700">
            <a:solidFill>
              <a:schemeClr val="bg2">
                <a:lumMod val="90000"/>
              </a:schemeClr>
            </a:solidFill>
            <a:prstDash val="dash"/>
          </a:ln>
        </p:spPr>
        <p:txBody>
          <a:bodyPr lIns="91440" rIns="91440" rtlCol="0">
            <a:noAutofit/>
          </a:bodyPr>
          <a:lstStyle>
            <a:lvl1pPr>
              <a:lnSpc>
                <a:spcPct val="100000"/>
              </a:lnSpc>
              <a:defRPr lang="ru-MO" sz="20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147803514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3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 17">
            <a:extLst>
              <a:ext uri="{FF2B5EF4-FFF2-40B4-BE49-F238E27FC236}">
                <a16:creationId xmlns:a16="http://schemas.microsoft.com/office/drawing/2014/main" xmlns="" id="{B85198C3-2E2B-8874-B190-913F6956F27F}"/>
              </a:ext>
            </a:extLst>
          </p:cNvPr>
          <p:cNvSpPr/>
          <p:nvPr userDrawn="1"/>
        </p:nvSpPr>
        <p:spPr>
          <a:xfrm>
            <a:off x="8934171" y="2087276"/>
            <a:ext cx="3262907" cy="4770723"/>
          </a:xfrm>
          <a:custGeom>
            <a:avLst/>
            <a:gdLst>
              <a:gd name="connsiteX0" fmla="*/ 2635767 w 3262907"/>
              <a:gd name="connsiteY0" fmla="*/ 0 h 4770723"/>
              <a:gd name="connsiteX1" fmla="*/ 3166966 w 3262907"/>
              <a:gd name="connsiteY1" fmla="*/ 53550 h 4770723"/>
              <a:gd name="connsiteX2" fmla="*/ 3262907 w 3262907"/>
              <a:gd name="connsiteY2" fmla="*/ 78219 h 4770723"/>
              <a:gd name="connsiteX3" fmla="*/ 3262907 w 3262907"/>
              <a:gd name="connsiteY3" fmla="*/ 4770723 h 4770723"/>
              <a:gd name="connsiteX4" fmla="*/ 1094334 w 3262907"/>
              <a:gd name="connsiteY4" fmla="*/ 4770723 h 4770723"/>
              <a:gd name="connsiteX5" fmla="*/ 959175 w 3262907"/>
              <a:gd name="connsiteY5" fmla="*/ 4669653 h 4770723"/>
              <a:gd name="connsiteX6" fmla="*/ 0 w 3262907"/>
              <a:gd name="connsiteY6" fmla="*/ 2635767 h 4770723"/>
              <a:gd name="connsiteX7" fmla="*/ 2635767 w 3262907"/>
              <a:gd name="connsiteY7" fmla="*/ 0 h 4770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62907" h="4770723">
                <a:moveTo>
                  <a:pt x="2635767" y="0"/>
                </a:moveTo>
                <a:cubicBezTo>
                  <a:pt x="2817729" y="0"/>
                  <a:pt x="2995384" y="18439"/>
                  <a:pt x="3166966" y="53550"/>
                </a:cubicBezTo>
                <a:lnTo>
                  <a:pt x="3262907" y="78219"/>
                </a:lnTo>
                <a:lnTo>
                  <a:pt x="3262907" y="4770723"/>
                </a:lnTo>
                <a:lnTo>
                  <a:pt x="1094334" y="4770723"/>
                </a:lnTo>
                <a:lnTo>
                  <a:pt x="959175" y="4669653"/>
                </a:lnTo>
                <a:cubicBezTo>
                  <a:pt x="373383" y="4186215"/>
                  <a:pt x="0" y="3454595"/>
                  <a:pt x="0" y="2635767"/>
                </a:cubicBezTo>
                <a:cubicBezTo>
                  <a:pt x="0" y="1180073"/>
                  <a:pt x="1180073" y="0"/>
                  <a:pt x="263576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7" name="Полилиния 21">
            <a:extLst>
              <a:ext uri="{FF2B5EF4-FFF2-40B4-BE49-F238E27FC236}">
                <a16:creationId xmlns:a16="http://schemas.microsoft.com/office/drawing/2014/main" xmlns="" id="{9C80863B-5076-EB08-18A2-8E31F090A5C9}"/>
              </a:ext>
            </a:extLst>
          </p:cNvPr>
          <p:cNvSpPr/>
          <p:nvPr userDrawn="1"/>
        </p:nvSpPr>
        <p:spPr>
          <a:xfrm>
            <a:off x="537021" y="0"/>
            <a:ext cx="1824598" cy="1392971"/>
          </a:xfrm>
          <a:custGeom>
            <a:avLst/>
            <a:gdLst>
              <a:gd name="connsiteX0" fmla="*/ 139847 w 1824598"/>
              <a:gd name="connsiteY0" fmla="*/ 0 h 1392971"/>
              <a:gd name="connsiteX1" fmla="*/ 1684751 w 1824598"/>
              <a:gd name="connsiteY1" fmla="*/ 0 h 1392971"/>
              <a:gd name="connsiteX2" fmla="*/ 1752905 w 1824598"/>
              <a:gd name="connsiteY2" fmla="*/ 125564 h 1392971"/>
              <a:gd name="connsiteX3" fmla="*/ 1824598 w 1824598"/>
              <a:gd name="connsiteY3" fmla="*/ 480672 h 1392971"/>
              <a:gd name="connsiteX4" fmla="*/ 912299 w 1824598"/>
              <a:gd name="connsiteY4" fmla="*/ 1392971 h 1392971"/>
              <a:gd name="connsiteX5" fmla="*/ 0 w 1824598"/>
              <a:gd name="connsiteY5" fmla="*/ 480672 h 1392971"/>
              <a:gd name="connsiteX6" fmla="*/ 71693 w 1824598"/>
              <a:gd name="connsiteY6" fmla="*/ 125564 h 1392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24598" h="1392971">
                <a:moveTo>
                  <a:pt x="139847" y="0"/>
                </a:moveTo>
                <a:lnTo>
                  <a:pt x="1684751" y="0"/>
                </a:lnTo>
                <a:lnTo>
                  <a:pt x="1752905" y="125564"/>
                </a:lnTo>
                <a:cubicBezTo>
                  <a:pt x="1799070" y="234710"/>
                  <a:pt x="1824598" y="354710"/>
                  <a:pt x="1824598" y="480672"/>
                </a:cubicBezTo>
                <a:cubicBezTo>
                  <a:pt x="1824598" y="984521"/>
                  <a:pt x="1416148" y="1392971"/>
                  <a:pt x="912299" y="1392971"/>
                </a:cubicBezTo>
                <a:cubicBezTo>
                  <a:pt x="408450" y="1392971"/>
                  <a:pt x="0" y="984521"/>
                  <a:pt x="0" y="480672"/>
                </a:cubicBezTo>
                <a:cubicBezTo>
                  <a:pt x="0" y="354710"/>
                  <a:pt x="25528" y="234710"/>
                  <a:pt x="71693" y="125564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2" name="Полилиния 23">
            <a:extLst>
              <a:ext uri="{FF2B5EF4-FFF2-40B4-BE49-F238E27FC236}">
                <a16:creationId xmlns:a16="http://schemas.microsoft.com/office/drawing/2014/main" xmlns="" id="{BDD0B550-942E-F4E9-B09A-16F6C4F00DE0}"/>
              </a:ext>
            </a:extLst>
          </p:cNvPr>
          <p:cNvSpPr/>
          <p:nvPr userDrawn="1"/>
        </p:nvSpPr>
        <p:spPr>
          <a:xfrm>
            <a:off x="3165666" y="5908181"/>
            <a:ext cx="3046380" cy="949818"/>
          </a:xfrm>
          <a:custGeom>
            <a:avLst/>
            <a:gdLst>
              <a:gd name="connsiteX0" fmla="*/ 1523190 w 3046380"/>
              <a:gd name="connsiteY0" fmla="*/ 0 h 949818"/>
              <a:gd name="connsiteX1" fmla="*/ 3017169 w 3046380"/>
              <a:gd name="connsiteY1" fmla="*/ 889179 h 949818"/>
              <a:gd name="connsiteX2" fmla="*/ 3046380 w 3046380"/>
              <a:gd name="connsiteY2" fmla="*/ 949818 h 949818"/>
              <a:gd name="connsiteX3" fmla="*/ 0 w 3046380"/>
              <a:gd name="connsiteY3" fmla="*/ 949818 h 949818"/>
              <a:gd name="connsiteX4" fmla="*/ 29212 w 3046380"/>
              <a:gd name="connsiteY4" fmla="*/ 889179 h 949818"/>
              <a:gd name="connsiteX5" fmla="*/ 1523190 w 3046380"/>
              <a:gd name="connsiteY5" fmla="*/ 0 h 949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46380" h="949818">
                <a:moveTo>
                  <a:pt x="1523190" y="0"/>
                </a:moveTo>
                <a:cubicBezTo>
                  <a:pt x="2168310" y="0"/>
                  <a:pt x="2729454" y="359544"/>
                  <a:pt x="3017169" y="889179"/>
                </a:cubicBezTo>
                <a:lnTo>
                  <a:pt x="3046380" y="949818"/>
                </a:lnTo>
                <a:lnTo>
                  <a:pt x="0" y="949818"/>
                </a:lnTo>
                <a:lnTo>
                  <a:pt x="29212" y="889179"/>
                </a:lnTo>
                <a:cubicBezTo>
                  <a:pt x="316927" y="359544"/>
                  <a:pt x="878070" y="0"/>
                  <a:pt x="1523190" y="0"/>
                </a:cubicBez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B00450AD-469A-81EC-8D58-093490CDE6F4}"/>
              </a:ext>
            </a:extLst>
          </p:cNvPr>
          <p:cNvSpPr/>
          <p:nvPr userDrawn="1"/>
        </p:nvSpPr>
        <p:spPr>
          <a:xfrm>
            <a:off x="537021" y="948393"/>
            <a:ext cx="420622" cy="420622"/>
          </a:xfrm>
          <a:prstGeom prst="ellipse">
            <a:avLst/>
          </a:prstGeom>
          <a:solidFill>
            <a:schemeClr val="accent1">
              <a:alpha val="3319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9" name="Rectangle 8" hidden="1"/>
          <p:cNvSpPr/>
          <p:nvPr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>
            <a:defPPr>
              <a:defRPr lang="ru-MO"/>
            </a:defPPr>
          </a:lstStyle>
          <a:p>
            <a:pPr algn="ctr" rtl="0"/>
            <a:endParaRPr lang="ru-MO" sz="1800" dirty="0"/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xmlns="" id="{AD72A3CF-7B92-425B-B6F6-280533A6D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2386584"/>
            <a:ext cx="4837176" cy="2103120"/>
          </a:xfrm>
        </p:spPr>
        <p:txBody>
          <a:bodyPr rtlCol="0" anchor="t" anchorCtr="0">
            <a:normAutofit/>
          </a:bodyPr>
          <a:lstStyle>
            <a:lvl1pPr algn="l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9" name="Нижний колонтитул 18">
            <a:extLst>
              <a:ext uri="{FF2B5EF4-FFF2-40B4-BE49-F238E27FC236}">
                <a16:creationId xmlns:a16="http://schemas.microsoft.com/office/drawing/2014/main" xmlns="" id="{7EAB2424-7563-1DC0-626C-6310A612A5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23" name="Объект 16">
            <a:extLst>
              <a:ext uri="{FF2B5EF4-FFF2-40B4-BE49-F238E27FC236}">
                <a16:creationId xmlns:a16="http://schemas.microsoft.com/office/drawing/2014/main" xmlns="" id="{A56C6565-B97C-5C01-FA9D-8CF1B20447E2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419088" y="1280160"/>
            <a:ext cx="5129784" cy="4261104"/>
          </a:xfrm>
          <a:solidFill>
            <a:schemeClr val="bg1"/>
          </a:solidFill>
          <a:ln w="12700">
            <a:solidFill>
              <a:schemeClr val="bg2">
                <a:lumMod val="90000"/>
              </a:schemeClr>
            </a:solidFill>
            <a:prstDash val="dash"/>
          </a:ln>
        </p:spPr>
        <p:txBody>
          <a:bodyPr lIns="91440" rIns="91440" rtlCol="0">
            <a:noAutofit/>
          </a:bodyPr>
          <a:lstStyle>
            <a:lvl1pPr>
              <a:lnSpc>
                <a:spcPct val="100000"/>
              </a:lnSpc>
              <a:defRPr lang="ru-MO" sz="20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302874483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и содержимое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 9">
            <a:extLst>
              <a:ext uri="{FF2B5EF4-FFF2-40B4-BE49-F238E27FC236}">
                <a16:creationId xmlns:a16="http://schemas.microsoft.com/office/drawing/2014/main" xmlns="" id="{B016AB6E-3D8A-906E-416F-9B68623EA747}"/>
              </a:ext>
            </a:extLst>
          </p:cNvPr>
          <p:cNvSpPr/>
          <p:nvPr userDrawn="1"/>
        </p:nvSpPr>
        <p:spPr>
          <a:xfrm>
            <a:off x="6912398" y="4482109"/>
            <a:ext cx="5279603" cy="2386909"/>
          </a:xfrm>
          <a:custGeom>
            <a:avLst/>
            <a:gdLst>
              <a:gd name="connsiteX0" fmla="*/ 3601541 w 5279603"/>
              <a:gd name="connsiteY0" fmla="*/ 0 h 2386909"/>
              <a:gd name="connsiteX1" fmla="*/ 5123083 w 5279603"/>
              <a:gd name="connsiteY1" fmla="*/ 307185 h 2386909"/>
              <a:gd name="connsiteX2" fmla="*/ 5279603 w 5279603"/>
              <a:gd name="connsiteY2" fmla="*/ 377947 h 2386909"/>
              <a:gd name="connsiteX3" fmla="*/ 5279603 w 5279603"/>
              <a:gd name="connsiteY3" fmla="*/ 2386909 h 2386909"/>
              <a:gd name="connsiteX4" fmla="*/ 0 w 5279603"/>
              <a:gd name="connsiteY4" fmla="*/ 2386909 h 2386909"/>
              <a:gd name="connsiteX5" fmla="*/ 78053 w 5279603"/>
              <a:gd name="connsiteY5" fmla="*/ 2214261 h 2386909"/>
              <a:gd name="connsiteX6" fmla="*/ 3601541 w 5279603"/>
              <a:gd name="connsiteY6" fmla="*/ 0 h 2386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79603" h="2386909">
                <a:moveTo>
                  <a:pt x="3601541" y="0"/>
                </a:moveTo>
                <a:cubicBezTo>
                  <a:pt x="4141255" y="0"/>
                  <a:pt x="4655422" y="109382"/>
                  <a:pt x="5123083" y="307185"/>
                </a:cubicBezTo>
                <a:lnTo>
                  <a:pt x="5279603" y="377947"/>
                </a:lnTo>
                <a:lnTo>
                  <a:pt x="5279603" y="2386909"/>
                </a:lnTo>
                <a:lnTo>
                  <a:pt x="0" y="2386909"/>
                </a:lnTo>
                <a:lnTo>
                  <a:pt x="78053" y="2214261"/>
                </a:lnTo>
                <a:cubicBezTo>
                  <a:pt x="709351" y="904104"/>
                  <a:pt x="2049863" y="0"/>
                  <a:pt x="3601541" y="0"/>
                </a:cubicBez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6" name="Полилиния 7">
            <a:extLst>
              <a:ext uri="{FF2B5EF4-FFF2-40B4-BE49-F238E27FC236}">
                <a16:creationId xmlns:a16="http://schemas.microsoft.com/office/drawing/2014/main" xmlns="" id="{471EA21E-8904-9B80-6EAB-BA76819B4C23}"/>
              </a:ext>
            </a:extLst>
          </p:cNvPr>
          <p:cNvSpPr/>
          <p:nvPr userDrawn="1"/>
        </p:nvSpPr>
        <p:spPr>
          <a:xfrm>
            <a:off x="6188287" y="5875583"/>
            <a:ext cx="1499066" cy="993434"/>
          </a:xfrm>
          <a:custGeom>
            <a:avLst/>
            <a:gdLst>
              <a:gd name="connsiteX0" fmla="*/ 749533 w 1499066"/>
              <a:gd name="connsiteY0" fmla="*/ 0 h 993434"/>
              <a:gd name="connsiteX1" fmla="*/ 1499066 w 1499066"/>
              <a:gd name="connsiteY1" fmla="*/ 749533 h 993434"/>
              <a:gd name="connsiteX2" fmla="*/ 1483838 w 1499066"/>
              <a:gd name="connsiteY2" fmla="*/ 900590 h 993434"/>
              <a:gd name="connsiteX3" fmla="*/ 1455018 w 1499066"/>
              <a:gd name="connsiteY3" fmla="*/ 993434 h 993434"/>
              <a:gd name="connsiteX4" fmla="*/ 44048 w 1499066"/>
              <a:gd name="connsiteY4" fmla="*/ 993434 h 993434"/>
              <a:gd name="connsiteX5" fmla="*/ 15228 w 1499066"/>
              <a:gd name="connsiteY5" fmla="*/ 900590 h 993434"/>
              <a:gd name="connsiteX6" fmla="*/ 0 w 1499066"/>
              <a:gd name="connsiteY6" fmla="*/ 749533 h 993434"/>
              <a:gd name="connsiteX7" fmla="*/ 749533 w 1499066"/>
              <a:gd name="connsiteY7" fmla="*/ 0 h 99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99066" h="993434">
                <a:moveTo>
                  <a:pt x="749533" y="0"/>
                </a:moveTo>
                <a:cubicBezTo>
                  <a:pt x="1163489" y="0"/>
                  <a:pt x="1499066" y="335577"/>
                  <a:pt x="1499066" y="749533"/>
                </a:cubicBezTo>
                <a:cubicBezTo>
                  <a:pt x="1499066" y="801278"/>
                  <a:pt x="1493823" y="851798"/>
                  <a:pt x="1483838" y="900590"/>
                </a:cubicBezTo>
                <a:lnTo>
                  <a:pt x="1455018" y="993434"/>
                </a:lnTo>
                <a:lnTo>
                  <a:pt x="44048" y="993434"/>
                </a:lnTo>
                <a:lnTo>
                  <a:pt x="15228" y="900590"/>
                </a:lnTo>
                <a:cubicBezTo>
                  <a:pt x="5244" y="851798"/>
                  <a:pt x="0" y="801278"/>
                  <a:pt x="0" y="749533"/>
                </a:cubicBezTo>
                <a:cubicBezTo>
                  <a:pt x="0" y="335577"/>
                  <a:pt x="335577" y="0"/>
                  <a:pt x="749533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9" name="Rectangle 8" hidden="1"/>
          <p:cNvSpPr/>
          <p:nvPr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>
            <a:defPPr>
              <a:defRPr lang="ru-MO"/>
            </a:defPPr>
          </a:lstStyle>
          <a:p>
            <a:pPr algn="ctr" rtl="0"/>
            <a:endParaRPr lang="ru-MO" sz="1800" dirty="0"/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xmlns="" id="{AD72A3CF-7B92-425B-B6F6-280533A6D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566928"/>
            <a:ext cx="11119104" cy="640080"/>
          </a:xfrm>
        </p:spPr>
        <p:txBody>
          <a:bodyPr rtlCol="0" anchor="t" anchorCtr="0">
            <a:noAutofit/>
          </a:bodyPr>
          <a:lstStyle>
            <a:lvl1pPr algn="ctr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>
            <a:noAutofit/>
          </a:bodyPr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7" name="Объект 16">
            <a:extLst>
              <a:ext uri="{FF2B5EF4-FFF2-40B4-BE49-F238E27FC236}">
                <a16:creationId xmlns:a16="http://schemas.microsoft.com/office/drawing/2014/main" xmlns="" id="{F4DDC946-276A-D975-DF69-141E11E4CA6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40080" y="2002536"/>
            <a:ext cx="5029200" cy="4096512"/>
          </a:xfrm>
          <a:noFill/>
          <a:ln w="12700">
            <a:noFill/>
            <a:prstDash val="dash"/>
          </a:ln>
        </p:spPr>
        <p:txBody>
          <a:bodyPr lIns="91440" rIns="91440" rtlCol="0">
            <a:noAutofit/>
          </a:bodyPr>
          <a:lstStyle>
            <a:lvl1pPr>
              <a:lnSpc>
                <a:spcPct val="100000"/>
              </a:lnSpc>
              <a:defRPr lang="ru-MO"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6" name="Объект 16">
            <a:extLst>
              <a:ext uri="{FF2B5EF4-FFF2-40B4-BE49-F238E27FC236}">
                <a16:creationId xmlns:a16="http://schemas.microsoft.com/office/drawing/2014/main" xmlns="" id="{09C5826C-6081-DF9F-2832-3E46BA58C61C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419088" y="2002536"/>
            <a:ext cx="5029200" cy="4096512"/>
          </a:xfrm>
          <a:noFill/>
          <a:ln w="12700">
            <a:noFill/>
            <a:prstDash val="dash"/>
          </a:ln>
        </p:spPr>
        <p:txBody>
          <a:bodyPr lIns="91440" rIns="91440" rtlCol="0">
            <a:noAutofit/>
          </a:bodyPr>
          <a:lstStyle>
            <a:lvl1pPr>
              <a:lnSpc>
                <a:spcPct val="100000"/>
              </a:lnSpc>
              <a:defRPr lang="ru-MO"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pic>
        <p:nvPicPr>
          <p:cNvPr id="11" name="Графический объект 10">
            <a:extLst>
              <a:ext uri="{FF2B5EF4-FFF2-40B4-BE49-F238E27FC236}">
                <a16:creationId xmlns:a16="http://schemas.microsoft.com/office/drawing/2014/main" xmlns="" id="{9CB50393-ACAA-59FB-EDD9-D6A45246EE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0080" y="5824445"/>
            <a:ext cx="735041" cy="73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17974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 17">
            <a:extLst>
              <a:ext uri="{FF2B5EF4-FFF2-40B4-BE49-F238E27FC236}">
                <a16:creationId xmlns:a16="http://schemas.microsoft.com/office/drawing/2014/main" xmlns="" id="{B85198C3-2E2B-8874-B190-913F6956F27F}"/>
              </a:ext>
            </a:extLst>
          </p:cNvPr>
          <p:cNvSpPr/>
          <p:nvPr userDrawn="1"/>
        </p:nvSpPr>
        <p:spPr>
          <a:xfrm>
            <a:off x="8934171" y="2087276"/>
            <a:ext cx="3262907" cy="4770723"/>
          </a:xfrm>
          <a:custGeom>
            <a:avLst/>
            <a:gdLst>
              <a:gd name="connsiteX0" fmla="*/ 2635767 w 3262907"/>
              <a:gd name="connsiteY0" fmla="*/ 0 h 4770723"/>
              <a:gd name="connsiteX1" fmla="*/ 3166966 w 3262907"/>
              <a:gd name="connsiteY1" fmla="*/ 53550 h 4770723"/>
              <a:gd name="connsiteX2" fmla="*/ 3262907 w 3262907"/>
              <a:gd name="connsiteY2" fmla="*/ 78219 h 4770723"/>
              <a:gd name="connsiteX3" fmla="*/ 3262907 w 3262907"/>
              <a:gd name="connsiteY3" fmla="*/ 4770723 h 4770723"/>
              <a:gd name="connsiteX4" fmla="*/ 1094334 w 3262907"/>
              <a:gd name="connsiteY4" fmla="*/ 4770723 h 4770723"/>
              <a:gd name="connsiteX5" fmla="*/ 959175 w 3262907"/>
              <a:gd name="connsiteY5" fmla="*/ 4669653 h 4770723"/>
              <a:gd name="connsiteX6" fmla="*/ 0 w 3262907"/>
              <a:gd name="connsiteY6" fmla="*/ 2635767 h 4770723"/>
              <a:gd name="connsiteX7" fmla="*/ 2635767 w 3262907"/>
              <a:gd name="connsiteY7" fmla="*/ 0 h 4770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62907" h="4770723">
                <a:moveTo>
                  <a:pt x="2635767" y="0"/>
                </a:moveTo>
                <a:cubicBezTo>
                  <a:pt x="2817729" y="0"/>
                  <a:pt x="2995384" y="18439"/>
                  <a:pt x="3166966" y="53550"/>
                </a:cubicBezTo>
                <a:lnTo>
                  <a:pt x="3262907" y="78219"/>
                </a:lnTo>
                <a:lnTo>
                  <a:pt x="3262907" y="4770723"/>
                </a:lnTo>
                <a:lnTo>
                  <a:pt x="1094334" y="4770723"/>
                </a:lnTo>
                <a:lnTo>
                  <a:pt x="959175" y="4669653"/>
                </a:lnTo>
                <a:cubicBezTo>
                  <a:pt x="373383" y="4186215"/>
                  <a:pt x="0" y="3454595"/>
                  <a:pt x="0" y="2635767"/>
                </a:cubicBezTo>
                <a:cubicBezTo>
                  <a:pt x="0" y="1180073"/>
                  <a:pt x="1180073" y="0"/>
                  <a:pt x="263576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7" name="Полилиния 21">
            <a:extLst>
              <a:ext uri="{FF2B5EF4-FFF2-40B4-BE49-F238E27FC236}">
                <a16:creationId xmlns:a16="http://schemas.microsoft.com/office/drawing/2014/main" xmlns="" id="{9C80863B-5076-EB08-18A2-8E31F090A5C9}"/>
              </a:ext>
            </a:extLst>
          </p:cNvPr>
          <p:cNvSpPr/>
          <p:nvPr userDrawn="1"/>
        </p:nvSpPr>
        <p:spPr>
          <a:xfrm>
            <a:off x="537021" y="0"/>
            <a:ext cx="1824598" cy="1392971"/>
          </a:xfrm>
          <a:custGeom>
            <a:avLst/>
            <a:gdLst>
              <a:gd name="connsiteX0" fmla="*/ 139847 w 1824598"/>
              <a:gd name="connsiteY0" fmla="*/ 0 h 1392971"/>
              <a:gd name="connsiteX1" fmla="*/ 1684751 w 1824598"/>
              <a:gd name="connsiteY1" fmla="*/ 0 h 1392971"/>
              <a:gd name="connsiteX2" fmla="*/ 1752905 w 1824598"/>
              <a:gd name="connsiteY2" fmla="*/ 125564 h 1392971"/>
              <a:gd name="connsiteX3" fmla="*/ 1824598 w 1824598"/>
              <a:gd name="connsiteY3" fmla="*/ 480672 h 1392971"/>
              <a:gd name="connsiteX4" fmla="*/ 912299 w 1824598"/>
              <a:gd name="connsiteY4" fmla="*/ 1392971 h 1392971"/>
              <a:gd name="connsiteX5" fmla="*/ 0 w 1824598"/>
              <a:gd name="connsiteY5" fmla="*/ 480672 h 1392971"/>
              <a:gd name="connsiteX6" fmla="*/ 71693 w 1824598"/>
              <a:gd name="connsiteY6" fmla="*/ 125564 h 1392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24598" h="1392971">
                <a:moveTo>
                  <a:pt x="139847" y="0"/>
                </a:moveTo>
                <a:lnTo>
                  <a:pt x="1684751" y="0"/>
                </a:lnTo>
                <a:lnTo>
                  <a:pt x="1752905" y="125564"/>
                </a:lnTo>
                <a:cubicBezTo>
                  <a:pt x="1799070" y="234710"/>
                  <a:pt x="1824598" y="354710"/>
                  <a:pt x="1824598" y="480672"/>
                </a:cubicBezTo>
                <a:cubicBezTo>
                  <a:pt x="1824598" y="984521"/>
                  <a:pt x="1416148" y="1392971"/>
                  <a:pt x="912299" y="1392971"/>
                </a:cubicBezTo>
                <a:cubicBezTo>
                  <a:pt x="408450" y="1392971"/>
                  <a:pt x="0" y="984521"/>
                  <a:pt x="0" y="480672"/>
                </a:cubicBezTo>
                <a:cubicBezTo>
                  <a:pt x="0" y="354710"/>
                  <a:pt x="25528" y="234710"/>
                  <a:pt x="71693" y="125564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2" name="Полилиния 23">
            <a:extLst>
              <a:ext uri="{FF2B5EF4-FFF2-40B4-BE49-F238E27FC236}">
                <a16:creationId xmlns:a16="http://schemas.microsoft.com/office/drawing/2014/main" xmlns="" id="{BDD0B550-942E-F4E9-B09A-16F6C4F00DE0}"/>
              </a:ext>
            </a:extLst>
          </p:cNvPr>
          <p:cNvSpPr/>
          <p:nvPr userDrawn="1"/>
        </p:nvSpPr>
        <p:spPr>
          <a:xfrm>
            <a:off x="3165666" y="5908181"/>
            <a:ext cx="3046380" cy="949818"/>
          </a:xfrm>
          <a:custGeom>
            <a:avLst/>
            <a:gdLst>
              <a:gd name="connsiteX0" fmla="*/ 1523190 w 3046380"/>
              <a:gd name="connsiteY0" fmla="*/ 0 h 949818"/>
              <a:gd name="connsiteX1" fmla="*/ 3017169 w 3046380"/>
              <a:gd name="connsiteY1" fmla="*/ 889179 h 949818"/>
              <a:gd name="connsiteX2" fmla="*/ 3046380 w 3046380"/>
              <a:gd name="connsiteY2" fmla="*/ 949818 h 949818"/>
              <a:gd name="connsiteX3" fmla="*/ 0 w 3046380"/>
              <a:gd name="connsiteY3" fmla="*/ 949818 h 949818"/>
              <a:gd name="connsiteX4" fmla="*/ 29212 w 3046380"/>
              <a:gd name="connsiteY4" fmla="*/ 889179 h 949818"/>
              <a:gd name="connsiteX5" fmla="*/ 1523190 w 3046380"/>
              <a:gd name="connsiteY5" fmla="*/ 0 h 949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46380" h="949818">
                <a:moveTo>
                  <a:pt x="1523190" y="0"/>
                </a:moveTo>
                <a:cubicBezTo>
                  <a:pt x="2168310" y="0"/>
                  <a:pt x="2729454" y="359544"/>
                  <a:pt x="3017169" y="889179"/>
                </a:cubicBezTo>
                <a:lnTo>
                  <a:pt x="3046380" y="949818"/>
                </a:lnTo>
                <a:lnTo>
                  <a:pt x="0" y="949818"/>
                </a:lnTo>
                <a:lnTo>
                  <a:pt x="29212" y="889179"/>
                </a:lnTo>
                <a:cubicBezTo>
                  <a:pt x="316927" y="359544"/>
                  <a:pt x="878070" y="0"/>
                  <a:pt x="1523190" y="0"/>
                </a:cubicBez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B00450AD-469A-81EC-8D58-093490CDE6F4}"/>
              </a:ext>
            </a:extLst>
          </p:cNvPr>
          <p:cNvSpPr/>
          <p:nvPr userDrawn="1"/>
        </p:nvSpPr>
        <p:spPr>
          <a:xfrm>
            <a:off x="537021" y="948393"/>
            <a:ext cx="420622" cy="420622"/>
          </a:xfrm>
          <a:prstGeom prst="ellipse">
            <a:avLst/>
          </a:prstGeom>
          <a:solidFill>
            <a:schemeClr val="accent1">
              <a:alpha val="3319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9" name="Rectangle 8" hidden="1"/>
          <p:cNvSpPr/>
          <p:nvPr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>
            <a:defPPr>
              <a:defRPr lang="ru-MO"/>
            </a:defPPr>
          </a:lstStyle>
          <a:p>
            <a:pPr algn="ctr" rtl="0"/>
            <a:endParaRPr lang="ru-MO" sz="1800" dirty="0"/>
          </a:p>
        </p:txBody>
      </p:sp>
      <p:sp>
        <p:nvSpPr>
          <p:cNvPr id="19" name="Нижний колонтитул 18">
            <a:extLst>
              <a:ext uri="{FF2B5EF4-FFF2-40B4-BE49-F238E27FC236}">
                <a16:creationId xmlns:a16="http://schemas.microsoft.com/office/drawing/2014/main" xmlns="" id="{7EAB2424-7563-1DC0-626C-6310A612A5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20" name="Номер слайда 19">
            <a:extLst>
              <a:ext uri="{FF2B5EF4-FFF2-40B4-BE49-F238E27FC236}">
                <a16:creationId xmlns:a16="http://schemas.microsoft.com/office/drawing/2014/main" xmlns="" id="{49C39743-B767-01E5-1998-BD844DD0962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2" name="Заголовок 3">
            <a:extLst>
              <a:ext uri="{FF2B5EF4-FFF2-40B4-BE49-F238E27FC236}">
                <a16:creationId xmlns:a16="http://schemas.microsoft.com/office/drawing/2014/main" xmlns="" id="{B5760B73-B111-FFDC-8074-91B4C106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566928"/>
            <a:ext cx="11119104" cy="640080"/>
          </a:xfrm>
        </p:spPr>
        <p:txBody>
          <a:bodyPr rtlCol="0" anchor="t" anchorCtr="0">
            <a:noAutofit/>
          </a:bodyPr>
          <a:lstStyle>
            <a:lvl1pPr algn="ctr">
              <a:defRPr lang="ru-MO" sz="3200" b="1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66644162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bg>
      <p:bgPr>
        <a:gradFill>
          <a:gsLst>
            <a:gs pos="100000">
              <a:srgbClr val="FDFFFE"/>
            </a:gs>
            <a:gs pos="66020">
              <a:srgbClr val="F3FFFF"/>
            </a:gs>
            <a:gs pos="37992">
              <a:srgbClr val="FFFFFF"/>
            </a:gs>
            <a:gs pos="7000">
              <a:srgbClr val="EAFCFE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 17">
            <a:extLst>
              <a:ext uri="{FF2B5EF4-FFF2-40B4-BE49-F238E27FC236}">
                <a16:creationId xmlns:a16="http://schemas.microsoft.com/office/drawing/2014/main" xmlns="" id="{B85198C3-2E2B-8874-B190-913F6956F27F}"/>
              </a:ext>
            </a:extLst>
          </p:cNvPr>
          <p:cNvSpPr/>
          <p:nvPr userDrawn="1"/>
        </p:nvSpPr>
        <p:spPr>
          <a:xfrm>
            <a:off x="8934171" y="2087276"/>
            <a:ext cx="3262907" cy="4770723"/>
          </a:xfrm>
          <a:custGeom>
            <a:avLst/>
            <a:gdLst>
              <a:gd name="connsiteX0" fmla="*/ 2635767 w 3262907"/>
              <a:gd name="connsiteY0" fmla="*/ 0 h 4770723"/>
              <a:gd name="connsiteX1" fmla="*/ 3166966 w 3262907"/>
              <a:gd name="connsiteY1" fmla="*/ 53550 h 4770723"/>
              <a:gd name="connsiteX2" fmla="*/ 3262907 w 3262907"/>
              <a:gd name="connsiteY2" fmla="*/ 78219 h 4770723"/>
              <a:gd name="connsiteX3" fmla="*/ 3262907 w 3262907"/>
              <a:gd name="connsiteY3" fmla="*/ 4770723 h 4770723"/>
              <a:gd name="connsiteX4" fmla="*/ 1094334 w 3262907"/>
              <a:gd name="connsiteY4" fmla="*/ 4770723 h 4770723"/>
              <a:gd name="connsiteX5" fmla="*/ 959175 w 3262907"/>
              <a:gd name="connsiteY5" fmla="*/ 4669653 h 4770723"/>
              <a:gd name="connsiteX6" fmla="*/ 0 w 3262907"/>
              <a:gd name="connsiteY6" fmla="*/ 2635767 h 4770723"/>
              <a:gd name="connsiteX7" fmla="*/ 2635767 w 3262907"/>
              <a:gd name="connsiteY7" fmla="*/ 0 h 4770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62907" h="4770723">
                <a:moveTo>
                  <a:pt x="2635767" y="0"/>
                </a:moveTo>
                <a:cubicBezTo>
                  <a:pt x="2817729" y="0"/>
                  <a:pt x="2995384" y="18439"/>
                  <a:pt x="3166966" y="53550"/>
                </a:cubicBezTo>
                <a:lnTo>
                  <a:pt x="3262907" y="78219"/>
                </a:lnTo>
                <a:lnTo>
                  <a:pt x="3262907" y="4770723"/>
                </a:lnTo>
                <a:lnTo>
                  <a:pt x="1094334" y="4770723"/>
                </a:lnTo>
                <a:lnTo>
                  <a:pt x="959175" y="4669653"/>
                </a:lnTo>
                <a:cubicBezTo>
                  <a:pt x="373383" y="4186215"/>
                  <a:pt x="0" y="3454595"/>
                  <a:pt x="0" y="2635767"/>
                </a:cubicBezTo>
                <a:cubicBezTo>
                  <a:pt x="0" y="1180073"/>
                  <a:pt x="1180073" y="0"/>
                  <a:pt x="263576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7" name="Полилиния 21">
            <a:extLst>
              <a:ext uri="{FF2B5EF4-FFF2-40B4-BE49-F238E27FC236}">
                <a16:creationId xmlns:a16="http://schemas.microsoft.com/office/drawing/2014/main" xmlns="" id="{9C80863B-5076-EB08-18A2-8E31F090A5C9}"/>
              </a:ext>
            </a:extLst>
          </p:cNvPr>
          <p:cNvSpPr/>
          <p:nvPr userDrawn="1"/>
        </p:nvSpPr>
        <p:spPr>
          <a:xfrm>
            <a:off x="537021" y="0"/>
            <a:ext cx="1824598" cy="1392971"/>
          </a:xfrm>
          <a:custGeom>
            <a:avLst/>
            <a:gdLst>
              <a:gd name="connsiteX0" fmla="*/ 139847 w 1824598"/>
              <a:gd name="connsiteY0" fmla="*/ 0 h 1392971"/>
              <a:gd name="connsiteX1" fmla="*/ 1684751 w 1824598"/>
              <a:gd name="connsiteY1" fmla="*/ 0 h 1392971"/>
              <a:gd name="connsiteX2" fmla="*/ 1752905 w 1824598"/>
              <a:gd name="connsiteY2" fmla="*/ 125564 h 1392971"/>
              <a:gd name="connsiteX3" fmla="*/ 1824598 w 1824598"/>
              <a:gd name="connsiteY3" fmla="*/ 480672 h 1392971"/>
              <a:gd name="connsiteX4" fmla="*/ 912299 w 1824598"/>
              <a:gd name="connsiteY4" fmla="*/ 1392971 h 1392971"/>
              <a:gd name="connsiteX5" fmla="*/ 0 w 1824598"/>
              <a:gd name="connsiteY5" fmla="*/ 480672 h 1392971"/>
              <a:gd name="connsiteX6" fmla="*/ 71693 w 1824598"/>
              <a:gd name="connsiteY6" fmla="*/ 125564 h 1392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24598" h="1392971">
                <a:moveTo>
                  <a:pt x="139847" y="0"/>
                </a:moveTo>
                <a:lnTo>
                  <a:pt x="1684751" y="0"/>
                </a:lnTo>
                <a:lnTo>
                  <a:pt x="1752905" y="125564"/>
                </a:lnTo>
                <a:cubicBezTo>
                  <a:pt x="1799070" y="234710"/>
                  <a:pt x="1824598" y="354710"/>
                  <a:pt x="1824598" y="480672"/>
                </a:cubicBezTo>
                <a:cubicBezTo>
                  <a:pt x="1824598" y="984521"/>
                  <a:pt x="1416148" y="1392971"/>
                  <a:pt x="912299" y="1392971"/>
                </a:cubicBezTo>
                <a:cubicBezTo>
                  <a:pt x="408450" y="1392971"/>
                  <a:pt x="0" y="984521"/>
                  <a:pt x="0" y="480672"/>
                </a:cubicBezTo>
                <a:cubicBezTo>
                  <a:pt x="0" y="354710"/>
                  <a:pt x="25528" y="234710"/>
                  <a:pt x="71693" y="125564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2" name="Полилиния 23">
            <a:extLst>
              <a:ext uri="{FF2B5EF4-FFF2-40B4-BE49-F238E27FC236}">
                <a16:creationId xmlns:a16="http://schemas.microsoft.com/office/drawing/2014/main" xmlns="" id="{BDD0B550-942E-F4E9-B09A-16F6C4F00DE0}"/>
              </a:ext>
            </a:extLst>
          </p:cNvPr>
          <p:cNvSpPr/>
          <p:nvPr userDrawn="1"/>
        </p:nvSpPr>
        <p:spPr>
          <a:xfrm>
            <a:off x="3165666" y="5908181"/>
            <a:ext cx="3046380" cy="949818"/>
          </a:xfrm>
          <a:custGeom>
            <a:avLst/>
            <a:gdLst>
              <a:gd name="connsiteX0" fmla="*/ 1523190 w 3046380"/>
              <a:gd name="connsiteY0" fmla="*/ 0 h 949818"/>
              <a:gd name="connsiteX1" fmla="*/ 3017169 w 3046380"/>
              <a:gd name="connsiteY1" fmla="*/ 889179 h 949818"/>
              <a:gd name="connsiteX2" fmla="*/ 3046380 w 3046380"/>
              <a:gd name="connsiteY2" fmla="*/ 949818 h 949818"/>
              <a:gd name="connsiteX3" fmla="*/ 0 w 3046380"/>
              <a:gd name="connsiteY3" fmla="*/ 949818 h 949818"/>
              <a:gd name="connsiteX4" fmla="*/ 29212 w 3046380"/>
              <a:gd name="connsiteY4" fmla="*/ 889179 h 949818"/>
              <a:gd name="connsiteX5" fmla="*/ 1523190 w 3046380"/>
              <a:gd name="connsiteY5" fmla="*/ 0 h 949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46380" h="949818">
                <a:moveTo>
                  <a:pt x="1523190" y="0"/>
                </a:moveTo>
                <a:cubicBezTo>
                  <a:pt x="2168310" y="0"/>
                  <a:pt x="2729454" y="359544"/>
                  <a:pt x="3017169" y="889179"/>
                </a:cubicBezTo>
                <a:lnTo>
                  <a:pt x="3046380" y="949818"/>
                </a:lnTo>
                <a:lnTo>
                  <a:pt x="0" y="949818"/>
                </a:lnTo>
                <a:lnTo>
                  <a:pt x="29212" y="889179"/>
                </a:lnTo>
                <a:cubicBezTo>
                  <a:pt x="316927" y="359544"/>
                  <a:pt x="878070" y="0"/>
                  <a:pt x="1523190" y="0"/>
                </a:cubicBez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B00450AD-469A-81EC-8D58-093490CDE6F4}"/>
              </a:ext>
            </a:extLst>
          </p:cNvPr>
          <p:cNvSpPr/>
          <p:nvPr userDrawn="1"/>
        </p:nvSpPr>
        <p:spPr>
          <a:xfrm>
            <a:off x="537021" y="948393"/>
            <a:ext cx="420622" cy="420622"/>
          </a:xfrm>
          <a:prstGeom prst="ellipse">
            <a:avLst/>
          </a:prstGeom>
          <a:solidFill>
            <a:schemeClr val="accent1">
              <a:alpha val="3319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9" name="Rectangle 8" hidden="1"/>
          <p:cNvSpPr/>
          <p:nvPr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>
            <a:defPPr>
              <a:defRPr lang="ru-MO"/>
            </a:defPPr>
          </a:lstStyle>
          <a:p>
            <a:pPr algn="ctr" rtl="0"/>
            <a:endParaRPr lang="ru-MO" sz="1800" dirty="0"/>
          </a:p>
        </p:txBody>
      </p:sp>
    </p:spTree>
    <p:extLst>
      <p:ext uri="{BB962C8B-B14F-4D97-AF65-F5344CB8AC3E}">
        <p14:creationId xmlns:p14="http://schemas.microsoft.com/office/powerpoint/2010/main" val="144893309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208" y="448056"/>
            <a:ext cx="6876288" cy="64008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496" y="1435608"/>
            <a:ext cx="4416552" cy="39776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539496" y="612648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MO" sz="14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897112" y="6190487"/>
            <a:ext cx="2743200" cy="3657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MO"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D1BC2EDA-D519-4F34-BF3F-BFFF500F4B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4036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xStyles>
    <p:titleStyle>
      <a:lvl1pPr algn="l" defTabSz="914400" rtl="0" eaLnBrk="1" latinLnBrk="0" hangingPunct="1">
        <a:spcBef>
          <a:spcPct val="0"/>
        </a:spcBef>
        <a:buNone/>
        <a:defRPr lang="ru-MO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Tx/>
        <a:buNone/>
        <a:defRPr lang="ru-MO" sz="12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ru-MO" sz="12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ru-MO" sz="12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ru-MO" sz="12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ru-MO" sz="12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ru-MO" sz="12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ru-MO" sz="12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18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ru-MO" sz="12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None/>
        <a:defRPr lang="ru-MO"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MO"/>
      </a:defPPr>
      <a:lvl1pPr marL="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9000">
              <a:srgbClr val="FDFFFE"/>
            </a:gs>
            <a:gs pos="66000">
              <a:srgbClr val="F3FFFF"/>
            </a:gs>
            <a:gs pos="37992">
              <a:srgbClr val="FFFFFF"/>
            </a:gs>
            <a:gs pos="5000">
              <a:srgbClr val="EAFCFE"/>
            </a:gs>
          </a:gsLst>
          <a:lin ang="17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619E9CFE-1820-51D6-3F5B-5FD2FCD3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4558" y="2546604"/>
            <a:ext cx="6674176" cy="1764792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sz="3200" dirty="0"/>
              <a:t>Сеанс одновременной игры.</a:t>
            </a:r>
            <a:br>
              <a:rPr lang="ru-RU" sz="3200" dirty="0"/>
            </a:br>
            <a:r>
              <a:rPr lang="ru-RU" sz="3200" dirty="0"/>
              <a:t>Играй, как чемпион!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417CD5EB-4F61-7E90-9A84-304CF2FF356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2514" r="12514"/>
          <a:stretch>
            <a:fillRect/>
          </a:stretch>
        </p:blipFill>
        <p:spPr>
          <a:xfrm>
            <a:off x="1269790" y="911383"/>
            <a:ext cx="3999793" cy="399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87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059ADD81-9AFF-A723-AEBF-F47CB37EC43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515CC7B3-E684-97BF-1039-8C19F2D65C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5110" y="1020550"/>
            <a:ext cx="4591050" cy="1023938"/>
          </a:xfrm>
        </p:spPr>
        <p:txBody>
          <a:bodyPr/>
          <a:lstStyle/>
          <a:p>
            <a:pPr rtl="0"/>
            <a:r>
              <a:rPr lang="ru-RU" sz="1800" i="0" dirty="0">
                <a:effectLst/>
                <a:latin typeface="-apple-system"/>
              </a:rPr>
              <a:t>Сеанс одновременной игры — это турнир, на котором один шахматист (сеансер) ведёт игру сразу с несколькими соперниками. </a:t>
            </a:r>
          </a:p>
          <a:p>
            <a:pPr rtl="0"/>
            <a:r>
              <a:rPr lang="ru-RU" sz="1800" dirty="0"/>
              <a:t/>
            </a:r>
            <a:br>
              <a:rPr lang="ru-RU" sz="1800" dirty="0"/>
            </a:br>
            <a:r>
              <a:rPr lang="ru-RU" sz="1800" i="0" dirty="0">
                <a:effectLst/>
                <a:latin typeface="-apple-system"/>
              </a:rPr>
              <a:t>Для новичков это отличный шанс вживую сыграть с мастером. Более этого — шанс одержать победу над профессионалом, ведь его внимание распределяется сразу на несколько партий. </a:t>
            </a:r>
          </a:p>
          <a:p>
            <a:endParaRPr lang="ru-RU" sz="1800" dirty="0"/>
          </a:p>
        </p:txBody>
      </p:sp>
      <p:pic>
        <p:nvPicPr>
          <p:cNvPr id="9" name="IMG_7477">
            <a:hlinkClick r:id="" action="ppaction://media"/>
            <a:extLst>
              <a:ext uri="{FF2B5EF4-FFF2-40B4-BE49-F238E27FC236}">
                <a16:creationId xmlns:a16="http://schemas.microsoft.com/office/drawing/2014/main" xmlns="" id="{BA475880-61C4-B571-F120-5099FD9BE6E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5840" y="301658"/>
            <a:ext cx="4405146" cy="631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4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0A2186-F669-E008-A603-6E7070BCF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200" y="1099636"/>
            <a:ext cx="4837176" cy="2103120"/>
          </a:xfrm>
        </p:spPr>
        <p:txBody>
          <a:bodyPr>
            <a:noAutofit/>
          </a:bodyPr>
          <a:lstStyle/>
          <a:p>
            <a:r>
              <a:rPr lang="ru-RU" sz="1800" b="0" dirty="0"/>
              <a:t>Юным шахматистам представилась уникальная возможность встретиться за доской с 5-кратным чемпионом России, 2-кратным чемпионом Европы, международным гроссмейстером из Санкт-Петербурга </a:t>
            </a:r>
            <a:r>
              <a:rPr lang="ru-RU" sz="1800" dirty="0"/>
              <a:t>Алексеем </a:t>
            </a:r>
            <a:r>
              <a:rPr lang="ru-RU" sz="1800" dirty="0" err="1"/>
              <a:t>Гогановым</a:t>
            </a:r>
            <a:r>
              <a:rPr lang="ru-RU" sz="1800" dirty="0"/>
              <a:t>.</a:t>
            </a:r>
            <a:br>
              <a:rPr lang="ru-RU" sz="1800" dirty="0"/>
            </a:b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dirty="0"/>
              <a:t>На базе СП "Академгородок" состоялся неизменно популярный среди любителей шахмат  сеанс одновременной игры.</a:t>
            </a:r>
            <a:br>
              <a:rPr lang="ru-RU" sz="1800" b="0" dirty="0"/>
            </a:br>
            <a:r>
              <a:rPr lang="ru-RU" sz="1800" b="0" dirty="0"/>
              <a:t> </a:t>
            </a:r>
            <a:br>
              <a:rPr lang="ru-RU" sz="1800" b="0" dirty="0"/>
            </a:br>
            <a:r>
              <a:rPr lang="ru-RU" sz="1800" b="0" dirty="0"/>
              <a:t>Алексей </a:t>
            </a:r>
            <a:r>
              <a:rPr lang="ru-RU" sz="1800" b="0" dirty="0" err="1"/>
              <a:t>Гоганов</a:t>
            </a:r>
            <a:r>
              <a:rPr lang="ru-RU" sz="1800" b="0" dirty="0"/>
              <a:t> рассказал ребятам о пользе занятий шахматами, поделился с ребятами историями своих побед и поражений на пути к успеху, ответил на вопросы ребят. </a:t>
            </a:r>
          </a:p>
        </p:txBody>
      </p:sp>
      <p:pic>
        <p:nvPicPr>
          <p:cNvPr id="4" name="video_2024-11-03_19-42-02">
            <a:hlinkClick r:id="" action="ppaction://media"/>
            <a:extLst>
              <a:ext uri="{FF2B5EF4-FFF2-40B4-BE49-F238E27FC236}">
                <a16:creationId xmlns:a16="http://schemas.microsoft.com/office/drawing/2014/main" xmlns="" id="{0CBE82B4-44E7-0E32-0CD1-51607662FAFE}"/>
              </a:ext>
            </a:extLst>
          </p:cNvPr>
          <p:cNvPicPr>
            <a:picLocks noGrp="1" noChangeAspect="1"/>
          </p:cNvPicPr>
          <p:nvPr>
            <p:ph sz="quarter" idx="16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97081" y="1395167"/>
            <a:ext cx="6014511" cy="3291134"/>
          </a:xfrm>
        </p:spPr>
      </p:pic>
    </p:spTree>
    <p:extLst>
      <p:ext uri="{BB962C8B-B14F-4D97-AF65-F5344CB8AC3E}">
        <p14:creationId xmlns:p14="http://schemas.microsoft.com/office/powerpoint/2010/main" val="426375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C0B21D-E104-413C-B243-1DCE9D16C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41" y="727467"/>
            <a:ext cx="6256948" cy="2103120"/>
          </a:xfrm>
        </p:spPr>
        <p:txBody>
          <a:bodyPr>
            <a:noAutofit/>
          </a:bodyPr>
          <a:lstStyle/>
          <a:p>
            <a:r>
              <a:rPr lang="ru-RU" sz="1800" i="0" dirty="0">
                <a:effectLst/>
                <a:latin typeface="-apple-system"/>
              </a:rPr>
              <a:t>Вот основные правила сеанса одновременной игры:</a:t>
            </a: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i="0" dirty="0">
                <a:effectLst/>
                <a:latin typeface="-apple-system"/>
              </a:rPr>
              <a:t>1. По правилам, сеансер играет белыми фигурами. </a:t>
            </a: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i="0" dirty="0">
                <a:effectLst/>
                <a:latin typeface="-apple-system"/>
              </a:rPr>
              <a:t>2. Игроки могут делать свой ход только в присутствии сеансера;</a:t>
            </a: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i="0" dirty="0">
                <a:effectLst/>
                <a:latin typeface="-apple-system"/>
              </a:rPr>
              <a:t>3. После окончания партии участник покидает игровую зону;</a:t>
            </a: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i="0" dirty="0">
                <a:effectLst/>
                <a:latin typeface="-apple-system"/>
              </a:rPr>
              <a:t>4. Участники и зрители не могут обсуждать между собой позицию на доске.</a:t>
            </a: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i="0" dirty="0">
                <a:effectLst/>
                <a:latin typeface="-apple-system"/>
              </a:rPr>
              <a:t>Ещё во второй половине XX века максимальное количество партий за сеанс составляло чуть более ста, а уже сегодня рекордом является 604 партии! Рекорд установил гроссмейстер Гаем Магами. 8 февраля 2011 года его сеанс в Тегеране длился 25 часов 5 минут.</a:t>
            </a: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dirty="0"/>
              <a:t/>
            </a:r>
            <a:br>
              <a:rPr lang="ru-RU" sz="1800" b="0" dirty="0"/>
            </a:br>
            <a:r>
              <a:rPr lang="ru-RU" sz="1800" b="0" i="0" dirty="0">
                <a:effectLst/>
                <a:latin typeface="-apple-system"/>
              </a:rPr>
              <a:t>А вот наибольшее количество шахматных партий за сутки провела венгерская спортсменка </a:t>
            </a:r>
            <a:r>
              <a:rPr lang="ru-RU" sz="1800" b="0" i="0" dirty="0" err="1">
                <a:effectLst/>
                <a:latin typeface="-apple-system"/>
              </a:rPr>
              <a:t>Жуже</a:t>
            </a:r>
            <a:r>
              <a:rPr lang="ru-RU" sz="1800" b="0" i="0" dirty="0">
                <a:effectLst/>
                <a:latin typeface="-apple-system"/>
              </a:rPr>
              <a:t> </a:t>
            </a:r>
            <a:r>
              <a:rPr lang="ru-RU" sz="1800" b="0" i="0" dirty="0" err="1">
                <a:effectLst/>
                <a:latin typeface="-apple-system"/>
              </a:rPr>
              <a:t>Полгар</a:t>
            </a:r>
            <a:r>
              <a:rPr lang="ru-RU" sz="1800" b="0" i="0" dirty="0">
                <a:effectLst/>
                <a:latin typeface="-apple-system"/>
              </a:rPr>
              <a:t>. За 16 часов она сыграла 1131 раз. Партии велись на 326 досках.</a:t>
            </a:r>
            <a:endParaRPr lang="ru-RU" sz="1800" b="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9F2932FC-8887-CECA-4EFF-9E4B42E735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1539" y="719643"/>
            <a:ext cx="5430462" cy="361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70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98D6D3-B633-3062-C708-10634E1B9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4050" y="4017523"/>
            <a:ext cx="9075907" cy="2840476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Белый снег России», где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Александр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Алехин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четвертый чемпион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мира по шахматам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Великой Отечественной войны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дал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сеанс одновременной игры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вслепую</a:t>
            </a:r>
            <a:b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фашистским генералам.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Picture 2" descr="Фильм &quot;Белый снег России&quot; (1980) — попытка попросить прощение за Алехина? |  ВидеоКёнигсберг | Дзе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014" y="195865"/>
            <a:ext cx="5673308" cy="426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32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98D6D3-B633-3062-C708-10634E1B9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9525" y="1557210"/>
            <a:ext cx="3700463" cy="4831787"/>
          </a:xfrm>
        </p:spPr>
        <p:txBody>
          <a:bodyPr/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Один </a:t>
            </a: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из самых известных вундеркиндов ХХ века. </a:t>
            </a: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Человек</a:t>
            </a: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который в </a:t>
            </a: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возрасте 8 </a:t>
            </a: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лет гастролировал с </a:t>
            </a: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сеансами одновременной игры</a:t>
            </a: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Жизнь </a:t>
            </a: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сводила его </a:t>
            </a: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со </a:t>
            </a: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многими знаменитостями, в том числе и с </a:t>
            </a: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великим </a:t>
            </a: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комиком </a:t>
            </a:r>
            <a:r>
              <a:rPr lang="ru-RU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Чарли </a:t>
            </a:r>
            <a:r>
              <a:rPr lang="ru-RU" sz="20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Чаплиным</a:t>
            </a: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41" y="1557211"/>
            <a:ext cx="6463198" cy="483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06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98D6D3-B633-3062-C708-10634E1B9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89" y="2758283"/>
            <a:ext cx="11119104" cy="640080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41767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уководство в PowerPoint">
  <a:themeElements>
    <a:clrScheme name="Custom 27">
      <a:dk1>
        <a:srgbClr val="000000"/>
      </a:dk1>
      <a:lt1>
        <a:srgbClr val="FFFFFF"/>
      </a:lt1>
      <a:dk2>
        <a:srgbClr val="005F73"/>
      </a:dk2>
      <a:lt2>
        <a:srgbClr val="E7E6E6"/>
      </a:lt2>
      <a:accent1>
        <a:srgbClr val="6A205F"/>
      </a:accent1>
      <a:accent2>
        <a:srgbClr val="C74F66"/>
      </a:accent2>
      <a:accent3>
        <a:srgbClr val="C40C67"/>
      </a:accent3>
      <a:accent4>
        <a:srgbClr val="FF7675"/>
      </a:accent4>
      <a:accent5>
        <a:srgbClr val="0696D0"/>
      </a:accent5>
      <a:accent6>
        <a:srgbClr val="360070"/>
      </a:accent6>
      <a:hlink>
        <a:srgbClr val="0563C1"/>
      </a:hlink>
      <a:folHlink>
        <a:srgbClr val="954F72"/>
      </a:folHlink>
    </a:clrScheme>
    <a:fontScheme name="Custom 25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68771039_TF23161501_Win32" id="{2D1286FF-81E3-478E-96B2-D3933C5A7724}" vid="{03BAE082-FFE3-4ED0-A2B9-EA3B568E0508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B9CED55E8F8543BEFD54205924B97E" ma:contentTypeVersion="15" ma:contentTypeDescription="Create a new document." ma:contentTypeScope="" ma:versionID="7934cfc98febfa177962bc8a36be076c">
  <xsd:schema xmlns:xsd="http://www.w3.org/2001/XMLSchema" xmlns:xs="http://www.w3.org/2001/XMLSchema" xmlns:p="http://schemas.microsoft.com/office/2006/metadata/properties" xmlns:ns2="4f0d45a2-344c-4fe0-9811-4277bf2c2e17" xmlns:ns3="bb13cd20-357b-48a5-aff4-3bb4b52aae3e" targetNamespace="http://schemas.microsoft.com/office/2006/metadata/properties" ma:root="true" ma:fieldsID="aa190bc864bcebc737c679dbb323a16d" ns2:_="" ns3:_="">
    <xsd:import namespace="4f0d45a2-344c-4fe0-9811-4277bf2c2e17"/>
    <xsd:import namespace="bb13cd20-357b-48a5-aff4-3bb4b52aae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0d45a2-344c-4fe0-9811-4277bf2c2e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42cf434-6fa7-423d-b9b2-a30b23ae4b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13cd20-357b-48a5-aff4-3bb4b52aae3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8435a69-c5f6-4b2d-823a-b7e1eae613dc}" ma:internalName="TaxCatchAll" ma:showField="CatchAllData" ma:web="bb13cd20-357b-48a5-aff4-3bb4b52aae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13cd20-357b-48a5-aff4-3bb4b52aae3e" xsi:nil="true"/>
    <lcf76f155ced4ddcb4097134ff3c332f xmlns="4f0d45a2-344c-4fe0-9811-4277bf2c2e1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8F79A86-0FF5-4C18-A526-2F5B40EE8F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0d45a2-344c-4fe0-9811-4277bf2c2e17"/>
    <ds:schemaRef ds:uri="bb13cd20-357b-48a5-aff4-3bb4b52aae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4E5A32C-5FAD-49E0-940A-570CDB376F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F8FE52-7B4D-45BC-A20D-A7DA1BB459CF}">
  <ds:schemaRefs>
    <ds:schemaRef ds:uri="http://schemas.microsoft.com/office/2006/metadata/properties"/>
    <ds:schemaRef ds:uri="http://schemas.microsoft.com/office/infopath/2007/PartnerControls"/>
    <ds:schemaRef ds:uri="bb13cd20-357b-48a5-aff4-3bb4b52aae3e"/>
    <ds:schemaRef ds:uri="4f0d45a2-344c-4fe0-9811-4277bf2c2e17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Если вы перегружены</Template>
  <TotalTime>151</TotalTime>
  <Words>69</Words>
  <Application>Microsoft Office PowerPoint</Application>
  <PresentationFormat>Произвольный</PresentationFormat>
  <Paragraphs>9</Paragraphs>
  <Slides>7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руководство в PowerPoint</vt:lpstr>
      <vt:lpstr>Сеанс одновременной игры. Играй, как чемпион!</vt:lpstr>
      <vt:lpstr>Презентация PowerPoint</vt:lpstr>
      <vt:lpstr>Юным шахматистам представилась уникальная возможность встретиться за доской с 5-кратным чемпионом России, 2-кратным чемпионом Европы, международным гроссмейстером из Санкт-Петербурга Алексеем Гогановым.  На базе СП "Академгородок" состоялся неизменно популярный среди любителей шахмат  сеанс одновременной игры.   Алексей Гоганов рассказал ребятам о пользе занятий шахматами, поделился с ребятами историями своих побед и поражений на пути к успеху, ответил на вопросы ребят. </vt:lpstr>
      <vt:lpstr>Вот основные правила сеанса одновременной игры:  1. По правилам, сеансер играет белыми фигурами.  2. Игроки могут делать свой ход только в присутствии сеансера; 3. После окончания партии участник покидает игровую зону; 4. Участники и зрители не могут обсуждать между собой позицию на доске.  Ещё во второй половине XX века максимальное количество партий за сеанс составляло чуть более ста, а уже сегодня рекордом является 604 партии! Рекорд установил гроссмейстер Гаем Магами. 8 февраля 2011 года его сеанс в Тегеране длился 25 часов 5 минут.  А вот наибольшее количество шахматных партий за сутки провела венгерская спортсменка Жуже Полгар. За 16 часов она сыграла 1131 раз. Партии велись на 326 досках.</vt:lpstr>
      <vt:lpstr> «Белый снег России», где Александр Алехин  четвертый чемпион мира по шахматам  во время Великой Отечественной войны  дал сеанс одновременной игры вслепую  фашистским генералам. </vt:lpstr>
      <vt:lpstr>Один из самых известных вундеркиндов ХХ века.   Человек, который в возрасте 8 лет гастролировал с сеансами одновременной игры.   Жизнь сводила его со многими знаменитостями, в том числе и с великим комиком Чарли Чаплиным. </vt:lpstr>
      <vt:lpstr>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Сеанс одновременной игры. Играй, как чемпион!</dc:title>
  <dc:creator>Залина</dc:creator>
  <cp:lastModifiedBy>КАБИНЕТ 205</cp:lastModifiedBy>
  <cp:revision>9</cp:revision>
  <dcterms:created xsi:type="dcterms:W3CDTF">2024-11-03T08:47:41Z</dcterms:created>
  <dcterms:modified xsi:type="dcterms:W3CDTF">2024-11-23T06:12:30Z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0x0101003AB9CED55E8F8543BEFD54205924B97E</vt:lpwstr>
  </property>
</Properties>
</file>