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83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4A558-B8F0-4A5A-9531-613E2A8ECDF8}" type="datetimeFigureOut">
              <a:rPr lang="ru-RU" smtClean="0"/>
              <a:t>03.01.2023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6B2E6-D421-4038-8AFA-1398D36164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3393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4A558-B8F0-4A5A-9531-613E2A8ECDF8}" type="datetimeFigureOut">
              <a:rPr lang="ru-RU" smtClean="0"/>
              <a:t>03.01.2023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6B2E6-D421-4038-8AFA-1398D36164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22542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4A558-B8F0-4A5A-9531-613E2A8ECDF8}" type="datetimeFigureOut">
              <a:rPr lang="ru-RU" smtClean="0"/>
              <a:t>03.01.2023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6B2E6-D421-4038-8AFA-1398D36164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99552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4A558-B8F0-4A5A-9531-613E2A8ECDF8}" type="datetimeFigureOut">
              <a:rPr lang="ru-RU" smtClean="0"/>
              <a:t>03.01.2023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6B2E6-D421-4038-8AFA-1398D36164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97987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4A558-B8F0-4A5A-9531-613E2A8ECDF8}" type="datetimeFigureOut">
              <a:rPr lang="ru-RU" smtClean="0"/>
              <a:t>03.01.2023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6B2E6-D421-4038-8AFA-1398D36164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37461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4A558-B8F0-4A5A-9531-613E2A8ECDF8}" type="datetimeFigureOut">
              <a:rPr lang="ru-RU" smtClean="0"/>
              <a:t>03.01.2023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6B2E6-D421-4038-8AFA-1398D36164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91732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4A558-B8F0-4A5A-9531-613E2A8ECDF8}" type="datetimeFigureOut">
              <a:rPr lang="ru-RU" smtClean="0"/>
              <a:t>03.01.2023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6B2E6-D421-4038-8AFA-1398D36164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96041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4A558-B8F0-4A5A-9531-613E2A8ECDF8}" type="datetimeFigureOut">
              <a:rPr lang="ru-RU" smtClean="0"/>
              <a:t>03.01.2023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6B2E6-D421-4038-8AFA-1398D36164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0106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4A558-B8F0-4A5A-9531-613E2A8ECDF8}" type="datetimeFigureOut">
              <a:rPr lang="ru-RU" smtClean="0"/>
              <a:t>03.01.2023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6B2E6-D421-4038-8AFA-1398D36164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13877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4A558-B8F0-4A5A-9531-613E2A8ECDF8}" type="datetimeFigureOut">
              <a:rPr lang="ru-RU" smtClean="0"/>
              <a:t>03.01.2023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6B2E6-D421-4038-8AFA-1398D36164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8889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4A558-B8F0-4A5A-9531-613E2A8ECDF8}" type="datetimeFigureOut">
              <a:rPr lang="ru-RU" smtClean="0"/>
              <a:t>03.01.2023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6B2E6-D421-4038-8AFA-1398D36164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94084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04A558-B8F0-4A5A-9531-613E2A8ECDF8}" type="datetimeFigureOut">
              <a:rPr lang="ru-RU" smtClean="0"/>
              <a:t>03.01.2023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36B2E6-D421-4038-8AFA-1398D36164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2297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microsoft.com/office/2007/relationships/hdphoto" Target="../media/hdphoto1.wdp"/><Relationship Id="rId4" Type="http://schemas.openxmlformats.org/officeDocument/2006/relationships/image" Target="../media/image3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13" Type="http://schemas.microsoft.com/office/2007/relationships/hdphoto" Target="../media/hdphoto6.wdp"/><Relationship Id="rId18" Type="http://schemas.openxmlformats.org/officeDocument/2006/relationships/image" Target="../media/image19.png"/><Relationship Id="rId3" Type="http://schemas.openxmlformats.org/officeDocument/2006/relationships/image" Target="../media/image9.png"/><Relationship Id="rId7" Type="http://schemas.openxmlformats.org/officeDocument/2006/relationships/image" Target="../media/image11.png"/><Relationship Id="rId12" Type="http://schemas.openxmlformats.org/officeDocument/2006/relationships/image" Target="../media/image14.png"/><Relationship Id="rId17" Type="http://schemas.openxmlformats.org/officeDocument/2006/relationships/image" Target="../media/image18.png"/><Relationship Id="rId2" Type="http://schemas.openxmlformats.org/officeDocument/2006/relationships/image" Target="../media/image8.jpg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microsoft.com/office/2007/relationships/hdphoto" Target="../media/hdphoto3.wdp"/><Relationship Id="rId11" Type="http://schemas.openxmlformats.org/officeDocument/2006/relationships/image" Target="../media/image13.png"/><Relationship Id="rId5" Type="http://schemas.openxmlformats.org/officeDocument/2006/relationships/image" Target="../media/image10.png"/><Relationship Id="rId15" Type="http://schemas.openxmlformats.org/officeDocument/2006/relationships/image" Target="../media/image16.png"/><Relationship Id="rId10" Type="http://schemas.microsoft.com/office/2007/relationships/hdphoto" Target="../media/hdphoto5.wdp"/><Relationship Id="rId19" Type="http://schemas.openxmlformats.org/officeDocument/2006/relationships/image" Target="../media/image20.png"/><Relationship Id="rId4" Type="http://schemas.microsoft.com/office/2007/relationships/hdphoto" Target="../media/hdphoto2.wdp"/><Relationship Id="rId9" Type="http://schemas.openxmlformats.org/officeDocument/2006/relationships/image" Target="../media/image12.png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49236" y="70048"/>
            <a:ext cx="81741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u="sng" dirty="0" smtClean="0">
                <a:solidFill>
                  <a:srgbClr val="FF0000"/>
                </a:solidFill>
                <a:latin typeface="Trebuchet MS" panose="020B0603020202020204" pitchFamily="34" charset="0"/>
              </a:rPr>
              <a:t>Государственные символы России</a:t>
            </a:r>
            <a:endParaRPr lang="ru-RU" sz="3600" b="1" u="sng" dirty="0">
              <a:solidFill>
                <a:srgbClr val="FF0000"/>
              </a:solidFill>
              <a:latin typeface="Trebuchet MS" panose="020B060302020202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00" y="716379"/>
            <a:ext cx="3835440" cy="339436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9853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6529" y="1179734"/>
            <a:ext cx="2563961" cy="310341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9441" y="814135"/>
            <a:ext cx="2402013" cy="346901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2567" y="4476843"/>
            <a:ext cx="2235759" cy="223575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776" y="4476843"/>
            <a:ext cx="2187466" cy="2187466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117" y="4452696"/>
            <a:ext cx="2195945" cy="2195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5800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4096"/>
          </a:xfrm>
        </p:spPr>
      </p:pic>
      <p:sp>
        <p:nvSpPr>
          <p:cNvPr id="5" name="TextBox 4"/>
          <p:cNvSpPr txBox="1"/>
          <p:nvPr/>
        </p:nvSpPr>
        <p:spPr>
          <a:xfrm>
            <a:off x="3143250" y="3313710"/>
            <a:ext cx="68761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u="sng" dirty="0" smtClean="0">
                <a:solidFill>
                  <a:srgbClr val="FF0000"/>
                </a:solidFill>
                <a:latin typeface="Trebuchet MS" panose="020B0603020202020204" pitchFamily="34" charset="0"/>
              </a:rPr>
              <a:t>Неофициальные символы России</a:t>
            </a:r>
            <a:endParaRPr lang="ru-RU" sz="3200" b="1" u="sng" dirty="0">
              <a:solidFill>
                <a:srgbClr val="FF0000"/>
              </a:solidFill>
              <a:latin typeface="Trebuchet MS" panose="020B06030202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089" b="95571" l="9881" r="8994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0818" y="583141"/>
            <a:ext cx="2674069" cy="267406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492" b="96346" l="4480" r="9713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4002" y="684864"/>
            <a:ext cx="2641189" cy="284945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9649" l="9942" r="9649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9073" y="705983"/>
            <a:ext cx="2328863" cy="232886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6111" b="97083" l="2222" r="9722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6738" y="3942681"/>
            <a:ext cx="1933575" cy="193357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7180" y="3659254"/>
            <a:ext cx="1545620" cy="272710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852" b="95093" l="10000" r="9092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291" y="3365951"/>
            <a:ext cx="3313710" cy="331371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7366" y="1659018"/>
            <a:ext cx="1514475" cy="1514475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136" y="762609"/>
            <a:ext cx="1380135" cy="1380135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7479" y="1600157"/>
            <a:ext cx="1380135" cy="1380135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3497" y="4556869"/>
            <a:ext cx="1528267" cy="1528267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9420" y="4498022"/>
            <a:ext cx="1528267" cy="1528267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015" y="5181049"/>
            <a:ext cx="1446256" cy="1446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5083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6</Words>
  <Application>Microsoft Office PowerPoint</Application>
  <PresentationFormat>Широкоэкранный</PresentationFormat>
  <Paragraphs>2</Paragraphs>
  <Slides>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Trebuchet MS</vt:lpstr>
      <vt:lpstr>Тема Office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Елена Клопова</dc:creator>
  <cp:lastModifiedBy>Елена Клопова</cp:lastModifiedBy>
  <cp:revision>4</cp:revision>
  <dcterms:created xsi:type="dcterms:W3CDTF">2023-01-03T14:07:21Z</dcterms:created>
  <dcterms:modified xsi:type="dcterms:W3CDTF">2023-01-03T14:51:47Z</dcterms:modified>
</cp:coreProperties>
</file>