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 varScale="1">
        <p:scale>
          <a:sx n="70" d="100"/>
          <a:sy n="70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Relationship Id="rId9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332656"/>
            <a:ext cx="792088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476672"/>
            <a:ext cx="2304256" cy="123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-22295" y="2967335"/>
            <a:ext cx="918860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Загрязнение 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Окружающей среды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Под влиянием хозяйственной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Деятельности челове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124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139952" y="56818"/>
            <a:ext cx="4356770" cy="6863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Природа-это</a:t>
            </a:r>
          </a:p>
          <a:p>
            <a:r>
              <a:rPr lang="ru-RU" sz="4000" dirty="0" smtClean="0"/>
              <a:t>Уникальная книга.</a:t>
            </a:r>
          </a:p>
          <a:p>
            <a:endParaRPr lang="ru-RU" sz="4000" dirty="0" smtClean="0"/>
          </a:p>
          <a:p>
            <a:r>
              <a:rPr lang="ru-RU" sz="4000" dirty="0" smtClean="0"/>
              <a:t>ЕЕ тираж-один</a:t>
            </a:r>
          </a:p>
          <a:p>
            <a:r>
              <a:rPr lang="ru-RU" sz="4000" dirty="0" smtClean="0"/>
              <a:t>Экземпляр!</a:t>
            </a:r>
          </a:p>
          <a:p>
            <a:endParaRPr lang="ru-RU" sz="4000" dirty="0" smtClean="0"/>
          </a:p>
          <a:p>
            <a:r>
              <a:rPr lang="ru-RU" sz="4000" dirty="0" smtClean="0"/>
              <a:t>Только один !И </a:t>
            </a:r>
          </a:p>
          <a:p>
            <a:r>
              <a:rPr lang="ru-RU" sz="4000" dirty="0" smtClean="0"/>
              <a:t>Потому ,читая ее,</a:t>
            </a:r>
          </a:p>
          <a:p>
            <a:endParaRPr lang="ru-RU" sz="4000" dirty="0" smtClean="0"/>
          </a:p>
          <a:p>
            <a:r>
              <a:rPr lang="ru-RU" sz="4000" dirty="0" smtClean="0"/>
              <a:t>Нужно беречь</a:t>
            </a:r>
          </a:p>
          <a:p>
            <a:r>
              <a:rPr lang="ru-RU" sz="4000" dirty="0" smtClean="0"/>
              <a:t>Каждую страницу. </a:t>
            </a:r>
            <a:endParaRPr lang="ru-RU" sz="4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4" y="-11272"/>
            <a:ext cx="3979161" cy="3080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1" y="3135016"/>
            <a:ext cx="3763138" cy="371953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4" y="2398143"/>
            <a:ext cx="3979161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560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" y="0"/>
            <a:ext cx="6367395" cy="32129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258" y="3212976"/>
            <a:ext cx="5868644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9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21286" cy="32129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355976" cy="32129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1982"/>
            <a:ext cx="4788024" cy="36260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212976"/>
            <a:ext cx="4355976" cy="364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5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34" y="0"/>
            <a:ext cx="4722250" cy="32704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225" y="3287718"/>
            <a:ext cx="4716016" cy="35702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90" y="3295024"/>
            <a:ext cx="4467871" cy="35702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91" y="0"/>
            <a:ext cx="4467871" cy="327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607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32040" cy="32849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4984"/>
            <a:ext cx="4860032" cy="35730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284983"/>
            <a:ext cx="4283969" cy="35730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-1"/>
            <a:ext cx="4283968" cy="3284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98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0"/>
            <a:ext cx="4860032" cy="44371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21302"/>
            <a:ext cx="7128792" cy="47160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313556"/>
            <a:ext cx="5715000" cy="54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78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1559">
            <a:off x="-581642" y="52297"/>
            <a:ext cx="6429017" cy="3616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8445500" cy="635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1933">
            <a:off x="3173566" y="1020758"/>
            <a:ext cx="4869798" cy="4924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4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"/>
            <a:ext cx="9144000" cy="68578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"/>
            <a:ext cx="9144000" cy="68578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59432"/>
            <a:ext cx="9143999" cy="73174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1479"/>
            <a:ext cx="9144000" cy="77494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891480"/>
            <a:ext cx="9144001" cy="77494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1480"/>
            <a:ext cx="9143997" cy="77494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-459432"/>
            <a:ext cx="7620000" cy="72008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23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4400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5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-99392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8205"/>
            <a:ext cx="9468544" cy="698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92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5976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85298"/>
            <a:ext cx="4392488" cy="3775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133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" y="19401"/>
            <a:ext cx="4929700" cy="3409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62505"/>
            <a:ext cx="6019800" cy="39909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-304081"/>
            <a:ext cx="6350000" cy="4216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719094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4104456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0"/>
            <a:ext cx="4392488" cy="41490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429000"/>
            <a:ext cx="4457700" cy="3238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65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7" y="520511"/>
            <a:ext cx="3868047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Ты , человек, любя природу,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Хоть иногда ее жалей;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В увеселительных походах</a:t>
            </a:r>
            <a:b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Не растопчи ее полей: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В вокзальной сутолоке века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Ты оценить ее спеши;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Она-твой давний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Добрый лекарь,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Она союзница души.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Не жги ее напропалую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И не исчерпывай до дна,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И помни истину простую:</a:t>
            </a:r>
          </a:p>
          <a:p>
            <a:r>
              <a:rPr lang="ru-RU" sz="24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Нас много, а она- одна.</a:t>
            </a:r>
            <a:endParaRPr lang="ru-RU" sz="24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376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828" y="1628800"/>
            <a:ext cx="63364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Помните!</a:t>
            </a:r>
          </a:p>
          <a:p>
            <a:r>
              <a:rPr lang="ru-RU" sz="4800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Будущее -в наших руках</a:t>
            </a:r>
            <a:endParaRPr lang="ru-RU" sz="4800" i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674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87</TotalTime>
  <Words>53</Words>
  <Application>Microsoft Office PowerPoint</Application>
  <PresentationFormat>Экран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20</cp:revision>
  <dcterms:modified xsi:type="dcterms:W3CDTF">2016-05-15T12:50:12Z</dcterms:modified>
</cp:coreProperties>
</file>