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CBE4"/>
    <a:srgbClr val="FFFF66"/>
    <a:srgbClr val="F7F5FD"/>
    <a:srgbClr val="F6F9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11" y="-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80E63-3337-449B-A4FF-12DCB2A3B484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C8DAA6-6419-4489-9A4B-BF7C24001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683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8DAA6-6419-4489-9A4B-BF7C24001A4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450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00" r="17145" b="-12187"/>
          <a:stretch/>
        </p:blipFill>
        <p:spPr bwMode="auto">
          <a:xfrm>
            <a:off x="234950" y="4400550"/>
            <a:ext cx="7186930" cy="445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4" t="26562" r="11698" b="8125"/>
          <a:stretch/>
        </p:blipFill>
        <p:spPr bwMode="auto">
          <a:xfrm>
            <a:off x="0" y="0"/>
            <a:ext cx="9144000" cy="5155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4367" y="4227391"/>
            <a:ext cx="1835696" cy="792088"/>
          </a:xfrm>
          <a:prstGeom prst="rect">
            <a:avLst/>
          </a:prstGeom>
          <a:solidFill>
            <a:srgbClr val="B6C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67744" y="4212344"/>
            <a:ext cx="1835696" cy="792088"/>
          </a:xfrm>
          <a:prstGeom prst="rect">
            <a:avLst/>
          </a:prstGeom>
          <a:solidFill>
            <a:srgbClr val="B6C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998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21000" r="11570" b="13257"/>
          <a:stretch/>
        </p:blipFill>
        <p:spPr bwMode="auto">
          <a:xfrm>
            <a:off x="11575" y="0"/>
            <a:ext cx="9154314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1381" y="3916005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41461" y="3916005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480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1" t="20762" r="11971" b="12544"/>
          <a:stretch/>
        </p:blipFill>
        <p:spPr bwMode="auto">
          <a:xfrm>
            <a:off x="0" y="0"/>
            <a:ext cx="9144000" cy="5233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1381" y="3916005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51720" y="3916005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67944" y="3930644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257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12" t="21474" r="11036" b="13020"/>
          <a:stretch/>
        </p:blipFill>
        <p:spPr bwMode="auto">
          <a:xfrm>
            <a:off x="0" y="-1"/>
            <a:ext cx="9144000" cy="519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1381" y="4107593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88228" y="4107592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29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1" t="20525" r="11570" b="13494"/>
          <a:stretch/>
        </p:blipFill>
        <p:spPr bwMode="auto">
          <a:xfrm>
            <a:off x="0" y="0"/>
            <a:ext cx="9144000" cy="514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96650" y="4043849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53891" y="4043849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95936" y="4043848"/>
            <a:ext cx="1757680" cy="1085293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776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79" t="21949" r="12103" b="12781"/>
          <a:stretch/>
        </p:blipFill>
        <p:spPr bwMode="auto">
          <a:xfrm>
            <a:off x="-108520" y="-87782"/>
            <a:ext cx="9252520" cy="524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312" y="4127237"/>
            <a:ext cx="1523022" cy="901208"/>
          </a:xfrm>
          <a:prstGeom prst="roundRect">
            <a:avLst/>
          </a:prstGeom>
          <a:solidFill>
            <a:srgbClr val="B6C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863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6" t="21475" r="11569" b="13528"/>
          <a:stretch/>
        </p:blipFill>
        <p:spPr bwMode="auto">
          <a:xfrm>
            <a:off x="23370" y="8625"/>
            <a:ext cx="9120630" cy="51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7504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822174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236296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258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1" t="21237" r="12103" b="14443"/>
          <a:stretch/>
        </p:blipFill>
        <p:spPr bwMode="auto">
          <a:xfrm>
            <a:off x="0" y="26434"/>
            <a:ext cx="9144000" cy="5143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7504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54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20525" r="11703" b="13257"/>
          <a:stretch/>
        </p:blipFill>
        <p:spPr bwMode="auto">
          <a:xfrm>
            <a:off x="0" y="-1"/>
            <a:ext cx="9144000" cy="5185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7504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08304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810489" y="4127237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904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8" t="20762" r="11570" b="13494"/>
          <a:stretch/>
        </p:blipFill>
        <p:spPr bwMode="auto">
          <a:xfrm>
            <a:off x="0" y="5787"/>
            <a:ext cx="9236757" cy="513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0544" y="4180915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625424" y="69501"/>
            <a:ext cx="1523022" cy="901208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7618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</Words>
  <Application>Microsoft Office PowerPoint</Application>
  <PresentationFormat>Экран (16:9)</PresentationFormat>
  <Paragraphs>1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</cp:revision>
  <dcterms:created xsi:type="dcterms:W3CDTF">2025-06-06T05:27:39Z</dcterms:created>
  <dcterms:modified xsi:type="dcterms:W3CDTF">2025-06-06T05:45:46Z</dcterms:modified>
</cp:coreProperties>
</file>