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63" r:id="rId3"/>
    <p:sldId id="262" r:id="rId4"/>
    <p:sldId id="261" r:id="rId5"/>
    <p:sldId id="260" r:id="rId6"/>
    <p:sldId id="259" r:id="rId7"/>
    <p:sldId id="269" r:id="rId8"/>
    <p:sldId id="268" r:id="rId9"/>
    <p:sldId id="267" r:id="rId10"/>
    <p:sldId id="266" r:id="rId11"/>
    <p:sldId id="273" r:id="rId12"/>
    <p:sldId id="271" r:id="rId13"/>
    <p:sldId id="270" r:id="rId14"/>
    <p:sldId id="277" r:id="rId15"/>
    <p:sldId id="257" r:id="rId16"/>
    <p:sldId id="258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9" d="100"/>
          <a:sy n="99" d="100"/>
        </p:scale>
        <p:origin x="-127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7481" y="931293"/>
            <a:ext cx="7177869" cy="2387600"/>
          </a:xfrm>
        </p:spPr>
        <p:txBody>
          <a:bodyPr anchor="b">
            <a:normAutofit/>
          </a:bodyPr>
          <a:lstStyle>
            <a:lvl1pPr algn="ctr">
              <a:defRPr sz="4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93327" y="3410968"/>
            <a:ext cx="591269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22857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08838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686158"/>
            <a:ext cx="7014096" cy="2852737"/>
          </a:xfrm>
        </p:spPr>
        <p:txBody>
          <a:bodyPr anchor="b">
            <a:normAutofit/>
          </a:bodyPr>
          <a:lstStyle>
            <a:lvl1pPr algn="ctr">
              <a:defRPr sz="4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3565883"/>
            <a:ext cx="7014096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4641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8756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7051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5258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8173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89057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1926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8680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7562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464024"/>
            <a:ext cx="7886700" cy="1226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morning" dir="t"/>
            </a:scene3d>
            <a:sp3d extrusionH="57150" prstMaterial="matte">
              <a:bevelT w="38100" h="38100"/>
            </a:sp3d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5958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9592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Intro " panose="02000000000000000000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aycast.ru/uploads/2018/08/29/25746861.png" TargetMode="External"/><Relationship Id="rId3" Type="http://schemas.openxmlformats.org/officeDocument/2006/relationships/hyperlink" Target="http://www.playcast.ru/uploads/2018/03/11/24825653.png" TargetMode="External"/><Relationship Id="rId7" Type="http://schemas.openxmlformats.org/officeDocument/2006/relationships/hyperlink" Target="https://i.pinimg.com/564x/46/d3/c1/46d3c1a8ac17b9a929c5e50188aef53a.jpg" TargetMode="External"/><Relationship Id="rId2" Type="http://schemas.openxmlformats.org/officeDocument/2006/relationships/hyperlink" Target="https://i.pinimg.com/564x/19/94/0f/19940f35e8247112d68b9e39b5b98fc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laycast.ru/uploads/2017/08/31/23333315.png" TargetMode="External"/><Relationship Id="rId5" Type="http://schemas.openxmlformats.org/officeDocument/2006/relationships/hyperlink" Target="https://i.pinimg.com/564x/5e/66/90/5e6690380bcc1df6f3fc8857a445504a.jpg" TargetMode="External"/><Relationship Id="rId4" Type="http://schemas.openxmlformats.org/officeDocument/2006/relationships/hyperlink" Target="https://i.ya-webdesign.com/images/pearl-string-png-5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94B225-C55B-46F4-9333-95D9E2E12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Мастер-класс по теме: Изготовление оберега </a:t>
            </a:r>
            <a:r>
              <a:rPr lang="ru-RU" sz="3600" dirty="0" smtClean="0"/>
              <a:t>«Солнечный конь</a:t>
            </a:r>
            <a:r>
              <a:rPr lang="ru-RU" sz="3600" dirty="0" smtClean="0"/>
              <a:t>» </a:t>
            </a:r>
            <a:r>
              <a:rPr lang="ru-RU" sz="3600" smtClean="0"/>
              <a:t>из </a:t>
            </a:r>
            <a:r>
              <a:rPr lang="ru-RU" sz="3600" smtClean="0"/>
              <a:t>джута</a:t>
            </a:r>
            <a:endParaRPr lang="ru-RU" sz="5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8E880AB-F8EC-4450-9BDF-50878D2BF9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Подготовила: Борисенко С.М.</a:t>
            </a:r>
            <a:endParaRPr lang="ru-RU" b="1" i="1" dirty="0">
              <a:solidFill>
                <a:schemeClr val="accent4">
                  <a:lumMod val="50000"/>
                </a:schemeClr>
              </a:solidFill>
            </a:endParaRPr>
          </a:p>
          <a:p>
            <a:pPr algn="r"/>
            <a:endParaRPr lang="ru-RU" dirty="0"/>
          </a:p>
        </p:txBody>
      </p:sp>
      <p:pic>
        <p:nvPicPr>
          <p:cNvPr id="1028" name="Picture 4" descr="C:\Users\Витёк\Desktop\конь из джутового шпагата\IMG-20211117-WA00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0061" y="2434376"/>
            <a:ext cx="5052863" cy="3780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809661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IMG-20211117-WA002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934124" y="1719746"/>
            <a:ext cx="3339493" cy="44629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Оберег«конь» несет в себе значение света, огня и солнца. Славянский оберег подарит ее владельцу силу и энергию, финансовое изобилие, а так же поможет получить защиту от злых сил.</a:t>
            </a:r>
            <a:endParaRPr lang="ru-RU" b="1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Материалы и инструменты: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fontAlgn="base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Шпагат</a:t>
            </a:r>
          </a:p>
          <a:p>
            <a:pPr fontAlgn="base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Нитки (по желанию) шерстяные, ирис, мулине</a:t>
            </a:r>
          </a:p>
          <a:p>
            <a:pPr fontAlgn="base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Ножницы</a:t>
            </a:r>
          </a:p>
          <a:p>
            <a:pPr fontAlgn="base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Ленты для седла попоны</a:t>
            </a:r>
          </a:p>
          <a:p>
            <a:pPr fontAlgn="base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Иголка с ниткой</a:t>
            </a:r>
          </a:p>
          <a:p>
            <a:endParaRPr lang="ru-RU" dirty="0"/>
          </a:p>
        </p:txBody>
      </p:sp>
      <p:pic>
        <p:nvPicPr>
          <p:cNvPr id="8" name="Содержимое 7" descr="20211117_19510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28650" y="2351464"/>
            <a:ext cx="3886200" cy="2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изготовления: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fontAlgn="base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Для формирования головы примерно 15 отрезков  по 35 см.</a:t>
            </a:r>
          </a:p>
          <a:p>
            <a:pPr fontAlgn="base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Для формирования гривы 21 шт. по 10 см.</a:t>
            </a:r>
          </a:p>
          <a:p>
            <a:pPr fontAlgn="base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Для формирования задних лап 10 шт. по 12 см.</a:t>
            </a:r>
          </a:p>
          <a:p>
            <a:pPr fontAlgn="base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Для формирования тела 15 отрезков</a:t>
            </a:r>
          </a:p>
          <a:p>
            <a:endParaRPr lang="ru-RU" dirty="0"/>
          </a:p>
        </p:txBody>
      </p:sp>
      <p:pic>
        <p:nvPicPr>
          <p:cNvPr id="9" name="Содержимое 8" descr="20211117_19500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28650" y="2543969"/>
            <a:ext cx="3886200" cy="2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i="1" dirty="0" smtClean="0">
                <a:solidFill>
                  <a:schemeClr val="accent4">
                    <a:lumMod val="50000"/>
                  </a:schemeClr>
                </a:solidFill>
              </a:rPr>
              <a:t>Складываем пополам отрезки 35 см. и обвязываем ниткой один конец. </a:t>
            </a:r>
            <a:br>
              <a:rPr lang="ru-RU" i="1" dirty="0" smtClean="0">
                <a:solidFill>
                  <a:schemeClr val="accent4">
                    <a:lumMod val="50000"/>
                  </a:schemeClr>
                </a:solidFill>
              </a:rPr>
            </a:br>
            <a:endParaRPr lang="ru-RU" dirty="0"/>
          </a:p>
        </p:txBody>
      </p:sp>
      <p:pic>
        <p:nvPicPr>
          <p:cNvPr id="7" name="Содержимое 6" descr="20211117_1955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71108" y="1825625"/>
            <a:ext cx="5801784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i="1" dirty="0" smtClean="0">
                <a:solidFill>
                  <a:schemeClr val="accent4">
                    <a:lumMod val="50000"/>
                  </a:schemeClr>
                </a:solidFill>
              </a:rPr>
              <a:t>Выворачиваем завязанный край, формируем морду.</a:t>
            </a:r>
            <a:br>
              <a:rPr lang="ru-RU" i="1" dirty="0" smtClean="0">
                <a:solidFill>
                  <a:schemeClr val="accent4">
                    <a:lumMod val="50000"/>
                  </a:schemeClr>
                </a:solidFill>
              </a:rPr>
            </a:br>
            <a:endParaRPr lang="ru-RU" dirty="0"/>
          </a:p>
        </p:txBody>
      </p:sp>
      <p:pic>
        <p:nvPicPr>
          <p:cNvPr id="8" name="Содержимое 7" descr="20211117_1958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71108" y="1825625"/>
            <a:ext cx="5801784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изготовления:</a:t>
            </a:r>
            <a:endParaRPr lang="ru-RU" dirty="0"/>
          </a:p>
        </p:txBody>
      </p:sp>
      <p:pic>
        <p:nvPicPr>
          <p:cNvPr id="5" name="Содержимое 4" descr="20211117_20043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28650" y="2543969"/>
            <a:ext cx="3886200" cy="2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85372" y="1825625"/>
            <a:ext cx="4235115" cy="4351338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Приступаем к гриве. Отрезки (21 шт. по 10 см.) делим на 7 частей, по 3 штуки и начинаем  формировать гриву. Первые три отрезка обогнуть вокруг шеи и закрепить ниткой мулине. </a:t>
            </a:r>
            <a:endParaRPr lang="ru-RU" b="1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изготовления:</a:t>
            </a:r>
            <a:endParaRPr lang="ru-RU" dirty="0"/>
          </a:p>
        </p:txBody>
      </p:sp>
      <p:pic>
        <p:nvPicPr>
          <p:cNvPr id="5" name="Содержимое 4" descr="20211117_20185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28650" y="2543969"/>
            <a:ext cx="3886200" cy="2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Нитки можно взять разных цветов. Равняем ножницами длину гривы. </a:t>
            </a:r>
            <a:endParaRPr lang="ru-RU" b="1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изготовления:</a:t>
            </a:r>
            <a:endParaRPr lang="ru-RU" dirty="0"/>
          </a:p>
        </p:txBody>
      </p:sp>
      <p:pic>
        <p:nvPicPr>
          <p:cNvPr id="5" name="Содержимое 4" descr="20211117_20225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28650" y="2543969"/>
            <a:ext cx="3886200" cy="2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Далее формируем передние ноги.  Несколько веревочек оставляем для тела, остальное делим на равные части. </a:t>
            </a:r>
            <a:endParaRPr lang="ru-RU" b="1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изготовления:</a:t>
            </a:r>
            <a:endParaRPr lang="ru-RU" dirty="0"/>
          </a:p>
        </p:txBody>
      </p:sp>
      <p:pic>
        <p:nvPicPr>
          <p:cNvPr id="5" name="Содержимое 4" descr="20211117_20295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28650" y="2543969"/>
            <a:ext cx="3886200" cy="2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Обматываем шерстяной ниткой вокруг ноги до самого низа, затем немного тёмной или светлой нитью, чтобы выделить копыто.</a:t>
            </a:r>
            <a:endParaRPr lang="ru-RU" b="1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изготовления:</a:t>
            </a:r>
            <a:endParaRPr lang="ru-RU" dirty="0"/>
          </a:p>
        </p:txBody>
      </p:sp>
      <p:pic>
        <p:nvPicPr>
          <p:cNvPr id="5" name="Содержимое 4" descr="20211117_20313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50450" y="2560319"/>
            <a:ext cx="3864399" cy="2898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Берем отрезки для тела и огибаем грудную клетку коня, завязываем ниткой. Формируем тело. Для более устойчивого положения вставляем деревянную шпажку.</a:t>
            </a:r>
            <a:endParaRPr lang="ru-RU" b="1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изготовления:</a:t>
            </a:r>
            <a:endParaRPr lang="ru-RU" dirty="0"/>
          </a:p>
        </p:txBody>
      </p:sp>
      <p:pic>
        <p:nvPicPr>
          <p:cNvPr id="5" name="Содержимое 4" descr="20211117_20340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28650" y="2543969"/>
            <a:ext cx="3886200" cy="2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Приступаем к задним ногам. Шпагатом оборачиваем туловище и закрепляем ниткой. </a:t>
            </a:r>
            <a:endParaRPr lang="ru-RU" b="1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изготовления:</a:t>
            </a:r>
            <a:endParaRPr lang="ru-RU" dirty="0"/>
          </a:p>
        </p:txBody>
      </p:sp>
      <p:pic>
        <p:nvPicPr>
          <p:cNvPr id="5" name="Содержимое 4" descr="20211117_20430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28650" y="2543969"/>
            <a:ext cx="3886200" cy="2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Далее аналогично передним, делаем задние ноги. Делим шпагат на две равные части о каждую обматываем нитками.</a:t>
            </a:r>
            <a:endParaRPr lang="ru-RU" b="1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изготовления:</a:t>
            </a:r>
            <a:endParaRPr lang="ru-RU" dirty="0"/>
          </a:p>
        </p:txBody>
      </p:sp>
      <p:pic>
        <p:nvPicPr>
          <p:cNvPr id="5" name="Содержимое 4" descr="20211117_20540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28650" y="2543969"/>
            <a:ext cx="3886200" cy="2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Украшаем попоной. Для того, чтобы ленты не съезжали, нужно пришить их аккуратно нитками.</a:t>
            </a:r>
            <a:endParaRPr lang="ru-RU" b="1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ЖЕЛАЮ ТВОРЧЕСКИХ УСПЕХОВ!!!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Содержимое 6" descr="IMG-20211117-WA00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02925" y="1430989"/>
            <a:ext cx="5815152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7114325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1710C8C-CFFE-4691-A1F5-ABE0CDC42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Ссылки на использованные материалы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F599B25-B19F-48E9-95E9-2F5100EC3B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hlinkClick r:id="rId2"/>
              </a:rPr>
              <a:t>https://i.pinimg.com/564x/19/94/0f/19940f35e8247112d68b9e39b5b98fc3.jpg</a:t>
            </a:r>
            <a:endParaRPr lang="ru-RU" sz="2400" dirty="0"/>
          </a:p>
          <a:p>
            <a:r>
              <a:rPr lang="en-US" sz="2400" dirty="0">
                <a:hlinkClick r:id="rId3"/>
              </a:rPr>
              <a:t>http://www.playcast.ru/uploads/2018/03/11/24825653.png</a:t>
            </a:r>
            <a:endParaRPr lang="ru-RU" sz="2400" dirty="0"/>
          </a:p>
          <a:p>
            <a:r>
              <a:rPr lang="en-US" sz="2400" dirty="0">
                <a:hlinkClick r:id="rId4"/>
              </a:rPr>
              <a:t>https://i.ya-webdesign.com/images/pearl-string-png-5.png</a:t>
            </a:r>
            <a:endParaRPr lang="ru-RU" sz="2400" dirty="0"/>
          </a:p>
          <a:p>
            <a:r>
              <a:rPr lang="en-US" sz="2400" dirty="0">
                <a:hlinkClick r:id="rId5"/>
              </a:rPr>
              <a:t>https://i.pinimg.com/564x/5e/66/90/5e6690380bcc1df6f3fc8857a445504a.jpg</a:t>
            </a:r>
            <a:endParaRPr lang="ru-RU" sz="2400" dirty="0"/>
          </a:p>
          <a:p>
            <a:r>
              <a:rPr lang="en-US" sz="2400" dirty="0">
                <a:hlinkClick r:id="rId6"/>
              </a:rPr>
              <a:t>http://www.playcast.ru/uploads/2017/08/31/23333315.png</a:t>
            </a:r>
            <a:endParaRPr lang="ru-RU" sz="2400" dirty="0"/>
          </a:p>
          <a:p>
            <a:r>
              <a:rPr lang="en-US" sz="2400" dirty="0">
                <a:hlinkClick r:id="rId7"/>
              </a:rPr>
              <a:t>https://i.pinimg.com/564x/46/d3/c1/46d3c1a8ac17b9a929c5e50188aef53a.jpg</a:t>
            </a:r>
            <a:endParaRPr lang="ru-RU" sz="2400" dirty="0"/>
          </a:p>
          <a:p>
            <a:r>
              <a:rPr lang="en-US" sz="2400" dirty="0">
                <a:hlinkClick r:id="rId8"/>
              </a:rPr>
              <a:t>http://www.playcast.ru/uploads/2018/08/29/25746861.png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22316210"/>
      </p:ext>
    </p:extLst>
  </p:cSld>
  <p:clrMapOvr>
    <a:masterClrMapping/>
  </p:clrMapOvr>
</p:sld>
</file>

<file path=ppt/theme/theme1.xml><?xml version="1.0" encoding="utf-8"?>
<a:theme xmlns:a="http://schemas.openxmlformats.org/drawingml/2006/main" name="Дары осени6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Дары осени5.potx" id="{9C3D64D5-EDEA-4237-BFED-61363E4BA10B}" vid="{D979B35D-2FE0-4AED-8565-60A14BE81A4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Дары осени6</Template>
  <TotalTime>73</TotalTime>
  <Words>263</Words>
  <Application>Microsoft Office PowerPoint</Application>
  <PresentationFormat>Экран (4:3)</PresentationFormat>
  <Paragraphs>41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Дары осени6</vt:lpstr>
      <vt:lpstr>Мастер-класс по теме: Изготовление оберега «Солнечный конь» из джута</vt:lpstr>
      <vt:lpstr>Слайд 2</vt:lpstr>
      <vt:lpstr>Материалы и инструменты:</vt:lpstr>
      <vt:lpstr>Этапы изготовления:</vt:lpstr>
      <vt:lpstr> Складываем пополам отрезки 35 см. и обвязываем ниткой один конец.  </vt:lpstr>
      <vt:lpstr> Выворачиваем завязанный край, формируем морду. </vt:lpstr>
      <vt:lpstr>Этапы изготовления:</vt:lpstr>
      <vt:lpstr>Этапы изготовления:</vt:lpstr>
      <vt:lpstr>Этапы изготовления:</vt:lpstr>
      <vt:lpstr>Этапы изготовления:</vt:lpstr>
      <vt:lpstr>Этапы изготовления:</vt:lpstr>
      <vt:lpstr>Этапы изготовления:</vt:lpstr>
      <vt:lpstr>Этапы изготовления:</vt:lpstr>
      <vt:lpstr>Этапы изготовления:</vt:lpstr>
      <vt:lpstr> ЖЕЛАЮ ТВОРЧЕСКИХ УСПЕХОВ!!! </vt:lpstr>
      <vt:lpstr>Ссылки на использованные материалы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урожай</dc:title>
  <dc:creator>Марина</dc:creator>
  <cp:lastModifiedBy>Витёк</cp:lastModifiedBy>
  <cp:revision>27</cp:revision>
  <dcterms:created xsi:type="dcterms:W3CDTF">2019-07-30T16:07:19Z</dcterms:created>
  <dcterms:modified xsi:type="dcterms:W3CDTF">2021-12-28T12:00:09Z</dcterms:modified>
</cp:coreProperties>
</file>