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2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20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1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11.xml.rels" ContentType="application/vnd.openxmlformats-package.relationships+xml"/>
  <Override PartName="/ppt/slideMasters/_rels/slideMaster12.xml.rels" ContentType="application/vnd.openxmlformats-package.relationships+xml"/>
  <Override PartName="/ppt/slideMasters/_rels/slideMaster13.xml.rels" ContentType="application/vnd.openxmlformats-package.relationships+xml"/>
  <Override PartName="/ppt/slideMasters/_rels/slideMaster14.xml.rels" ContentType="application/vnd.openxmlformats-package.relationships+xml"/>
  <Override PartName="/ppt/slideMasters/_rels/slideMaster15.xml.rels" ContentType="application/vnd.openxmlformats-package.relationships+xml"/>
  <Override PartName="/ppt/slideMasters/_rels/slideMaster16.xml.rels" ContentType="application/vnd.openxmlformats-package.relationships+xml"/>
  <Override PartName="/ppt/slideMasters/_rels/slideMaster17.xml.rels" ContentType="application/vnd.openxmlformats-package.relationships+xml"/>
  <Override PartName="/ppt/slideMasters/_rels/slideMaster18.xml.rels" ContentType="application/vnd.openxmlformats-package.relationships+xml"/>
  <Override PartName="/ppt/slideMasters/_rels/slideMaster19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presProps.xml" ContentType="application/vnd.openxmlformats-officedocument.presentationml.presProps+xml"/>
  <Override PartName="/ppt/media/image1.png" ContentType="image/png"/>
  <Override PartName="/ppt/media/image7.jpeg" ContentType="image/jpeg"/>
  <Override PartName="/ppt/media/image2.png" ContentType="image/png"/>
  <Override PartName="/ppt/media/image3.jpeg" ContentType="image/jpeg"/>
  <Override PartName="/ppt/media/image5.png" ContentType="image/png"/>
  <Override PartName="/ppt/media/image8.gif" ContentType="image/gif"/>
  <Override PartName="/ppt/media/image4.png" ContentType="image/png"/>
  <Override PartName="/ppt/media/image6.jpeg" ContentType="image/jpeg"/>
  <Override PartName="/ppt/media/image9.gif" ContentType="image/gif"/>
  <Override PartName="/ppt/media/image10.jpeg" ContentType="image/jpeg"/>
  <Override PartName="/ppt/media/image11.gif" ContentType="image/gif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  <p:sldMasterId id="2147483670" r:id="rId13"/>
    <p:sldMasterId id="2147483672" r:id="rId14"/>
    <p:sldMasterId id="2147483674" r:id="rId15"/>
    <p:sldMasterId id="2147483682" r:id="rId16"/>
    <p:sldMasterId id="2147483684" r:id="rId17"/>
    <p:sldMasterId id="2147483686" r:id="rId18"/>
    <p:sldMasterId id="2147483688" r:id="rId19"/>
    <p:sldMasterId id="2147483690" r:id="rId20"/>
    <p:sldMasterId id="2147483692" r:id="rId21"/>
    <p:sldMasterId id="2147483694" r:id="rId22"/>
    <p:sldMasterId id="2147483696" r:id="rId23"/>
  </p:sldMasterIdLst>
  <p:sldIdLst>
    <p:sldId id="256" r:id="rId24"/>
    <p:sldId id="257" r:id="rId25"/>
    <p:sldId id="258" r:id="rId26"/>
    <p:sldId id="259" r:id="rId27"/>
    <p:sldId id="260" r:id="rId28"/>
    <p:sldId id="261" r:id="rId29"/>
    <p:sldId id="262" r:id="rId30"/>
    <p:sldId id="263" r:id="rId31"/>
    <p:sldId id="264" r:id="rId32"/>
    <p:sldId id="265" r:id="rId33"/>
    <p:sldId id="266" r:id="rId34"/>
    <p:sldId id="267" r:id="rId35"/>
    <p:sldId id="268" r:id="rId36"/>
    <p:sldId id="269" r:id="rId37"/>
    <p:sldId id="270" r:id="rId38"/>
    <p:sldId id="271" r:id="rId39"/>
    <p:sldId id="272" r:id="rId40"/>
    <p:sldId id="273" r:id="rId41"/>
    <p:sldId id="274" r:id="rId4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Master" Target="slideMasters/slideMaster12.xml"/><Relationship Id="rId14" Type="http://schemas.openxmlformats.org/officeDocument/2006/relationships/slideMaster" Target="slideMasters/slideMaster13.xml"/><Relationship Id="rId15" Type="http://schemas.openxmlformats.org/officeDocument/2006/relationships/slideMaster" Target="slideMasters/slideMaster14.xml"/><Relationship Id="rId16" Type="http://schemas.openxmlformats.org/officeDocument/2006/relationships/slideMaster" Target="slideMasters/slideMaster15.xml"/><Relationship Id="rId17" Type="http://schemas.openxmlformats.org/officeDocument/2006/relationships/slideMaster" Target="slideMasters/slideMaster16.xml"/><Relationship Id="rId18" Type="http://schemas.openxmlformats.org/officeDocument/2006/relationships/slideMaster" Target="slideMasters/slideMaster17.xml"/><Relationship Id="rId19" Type="http://schemas.openxmlformats.org/officeDocument/2006/relationships/slideMaster" Target="slideMasters/slideMaster18.xml"/><Relationship Id="rId20" Type="http://schemas.openxmlformats.org/officeDocument/2006/relationships/slideMaster" Target="slideMasters/slideMaster19.xml"/><Relationship Id="rId21" Type="http://schemas.openxmlformats.org/officeDocument/2006/relationships/slideMaster" Target="slideMasters/slideMaster20.xml"/><Relationship Id="rId22" Type="http://schemas.openxmlformats.org/officeDocument/2006/relationships/slideMaster" Target="slideMasters/slideMaster21.xml"/><Relationship Id="rId23" Type="http://schemas.openxmlformats.org/officeDocument/2006/relationships/slideMaster" Target="slideMasters/slideMaster22.xml"/><Relationship Id="rId24" Type="http://schemas.openxmlformats.org/officeDocument/2006/relationships/slide" Target="slides/slide1.xml"/><Relationship Id="rId25" Type="http://schemas.openxmlformats.org/officeDocument/2006/relationships/slide" Target="slides/slide2.xml"/><Relationship Id="rId26" Type="http://schemas.openxmlformats.org/officeDocument/2006/relationships/slide" Target="slides/slide3.xml"/><Relationship Id="rId27" Type="http://schemas.openxmlformats.org/officeDocument/2006/relationships/slide" Target="slides/slide4.xml"/><Relationship Id="rId28" Type="http://schemas.openxmlformats.org/officeDocument/2006/relationships/slide" Target="slides/slide5.xml"/><Relationship Id="rId29" Type="http://schemas.openxmlformats.org/officeDocument/2006/relationships/slide" Target="slides/slide6.xml"/><Relationship Id="rId30" Type="http://schemas.openxmlformats.org/officeDocument/2006/relationships/slide" Target="slides/slide7.xml"/><Relationship Id="rId31" Type="http://schemas.openxmlformats.org/officeDocument/2006/relationships/slide" Target="slides/slide8.xml"/><Relationship Id="rId32" Type="http://schemas.openxmlformats.org/officeDocument/2006/relationships/slide" Target="slides/slide9.xml"/><Relationship Id="rId33" Type="http://schemas.openxmlformats.org/officeDocument/2006/relationships/slide" Target="slides/slide10.xml"/><Relationship Id="rId34" Type="http://schemas.openxmlformats.org/officeDocument/2006/relationships/slide" Target="slides/slide11.xml"/><Relationship Id="rId35" Type="http://schemas.openxmlformats.org/officeDocument/2006/relationships/slide" Target="slides/slide12.xml"/><Relationship Id="rId36" Type="http://schemas.openxmlformats.org/officeDocument/2006/relationships/slide" Target="slides/slide13.xml"/><Relationship Id="rId37" Type="http://schemas.openxmlformats.org/officeDocument/2006/relationships/slide" Target="slides/slide14.xml"/><Relationship Id="rId38" Type="http://schemas.openxmlformats.org/officeDocument/2006/relationships/slide" Target="slides/slide15.xml"/><Relationship Id="rId39" Type="http://schemas.openxmlformats.org/officeDocument/2006/relationships/slide" Target="slides/slide16.xml"/><Relationship Id="rId40" Type="http://schemas.openxmlformats.org/officeDocument/2006/relationships/slide" Target="slides/slide17.xml"/><Relationship Id="rId41" Type="http://schemas.openxmlformats.org/officeDocument/2006/relationships/slide" Target="slides/slide18.xml"/><Relationship Id="rId42" Type="http://schemas.openxmlformats.org/officeDocument/2006/relationships/slide" Target="slides/slide19.xml"/><Relationship Id="rId4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2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3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4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5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6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7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8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9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0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1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928F08B-80DA-4AFE-972F-4ADBE52A5A2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6F788E4-1E32-4434-858B-5EEDE41863B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0B8B0D40-3F58-47E4-B17D-6778AED317F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90C2A87-9DF3-45D5-BBB3-EB4C712992E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B70CCD2-CD0E-430B-B79B-2B673204A9B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7"/>
          </p:nvPr>
        </p:nvSpPr>
        <p:spPr/>
        <p:txBody>
          <a:bodyPr/>
          <a:p>
            <a:fld id="{4408C48B-26C6-4228-8AD9-E1561102050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0"/>
          </p:nvPr>
        </p:nvSpPr>
        <p:spPr/>
        <p:txBody>
          <a:bodyPr/>
          <a:p>
            <a:fld id="{DDEB5EC0-C2AF-4A56-9BCF-C57B48D0837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3"/>
          </p:nvPr>
        </p:nvSpPr>
        <p:spPr/>
        <p:txBody>
          <a:bodyPr/>
          <a:p>
            <a:fld id="{F6E6CAD0-00C8-4671-A2ED-0098C236433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6"/>
          </p:nvPr>
        </p:nvSpPr>
        <p:spPr/>
        <p:txBody>
          <a:bodyPr/>
          <a:p>
            <a:fld id="{481C0736-E903-480F-BBA5-EA64E8C8E0D8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2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9"/>
          </p:nvPr>
        </p:nvSpPr>
        <p:spPr/>
        <p:txBody>
          <a:bodyPr/>
          <a:p>
            <a:fld id="{31159CA5-11D8-4E04-AFBF-20C028EBB76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3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2"/>
          </p:nvPr>
        </p:nvSpPr>
        <p:spPr/>
        <p:txBody>
          <a:bodyPr/>
          <a:p>
            <a:fld id="{FFF70AA2-0142-4BF2-AF84-09AEE6E4B97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5"/>
          </p:nvPr>
        </p:nvSpPr>
        <p:spPr/>
        <p:txBody>
          <a:bodyPr/>
          <a:p>
            <a:fld id="{5E46EE8A-75E6-49B6-B2CC-DB46734E4DF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3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8"/>
          </p:nvPr>
        </p:nvSpPr>
        <p:spPr/>
        <p:txBody>
          <a:bodyPr/>
          <a:p>
            <a:fld id="{116466AA-CE80-461A-9097-9534DD05D24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9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1009FDB0-110D-4A6F-A673-1B0041F2D87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F2F9AB78-69A1-45D3-BC00-9E380245EC0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54D4ECBB-99BA-49C3-B28A-DB8FD8C02F6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E5F7684C-580E-41D2-B268-3B599B30A41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FA90BB18-ABA1-4CE7-8F3C-2C9AB7D165E4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3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4A9F2CC5-2145-433B-BC36-C1142736260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41"/>
          </p:nvPr>
        </p:nvSpPr>
        <p:spPr/>
        <p:txBody>
          <a:bodyPr/>
          <a:p>
            <a:fld id="{4E729999-0E9A-419E-8906-B0A78FC62E95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2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Обычны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52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44"/>
          </p:nvPr>
        </p:nvSpPr>
        <p:spPr/>
        <p:txBody>
          <a:bodyPr/>
          <a:p>
            <a:fld id="{886C4596-D053-41EE-B431-5C7162747D62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5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Обычный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47"/>
          </p:nvPr>
        </p:nvSpPr>
        <p:spPr/>
        <p:txBody>
          <a:bodyPr/>
          <a:p>
            <a:fld id="{20554835-8DAC-4436-A1E1-166515F328F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8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Обычный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0"/>
          </p:nvPr>
        </p:nvSpPr>
        <p:spPr/>
        <p:txBody>
          <a:bodyPr/>
          <a:p>
            <a:fld id="{4F821546-9655-4B6F-B5CC-7008944B1AB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5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Обычный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3"/>
          </p:nvPr>
        </p:nvSpPr>
        <p:spPr/>
        <p:txBody>
          <a:bodyPr/>
          <a:p>
            <a:fld id="{6862BBD2-1592-42A0-91D8-4012E315A76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54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Обычный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6"/>
          </p:nvPr>
        </p:nvSpPr>
        <p:spPr/>
        <p:txBody>
          <a:bodyPr/>
          <a:p>
            <a:fld id="{D69C5534-9355-49DD-ACEF-1E3E6E604693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57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Обычный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3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9"/>
          </p:nvPr>
        </p:nvSpPr>
        <p:spPr/>
        <p:txBody>
          <a:bodyPr/>
          <a:p>
            <a:fld id="{D8DD2F81-3E02-4665-A617-E84F9EEA73A0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0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6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2"/>
          </p:nvPr>
        </p:nvSpPr>
        <p:spPr/>
        <p:txBody>
          <a:bodyPr/>
          <a:p>
            <a:fld id="{15199EBA-83D7-4349-AFE3-1DFD4128EF3E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3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6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5"/>
          </p:nvPr>
        </p:nvSpPr>
        <p:spPr/>
        <p:txBody>
          <a:bodyPr/>
          <a:p>
            <a:fld id="{7F31AD67-C5DB-481A-A553-15543A6AF89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6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_rels/slideMaster12.xml.rels><?xml version="1.0" encoding="UTF-8"?>
<Relationships xmlns="http://schemas.openxmlformats.org/package/2006/relationships"><Relationship Id="rId1" Type="http://schemas.openxmlformats.org/officeDocument/2006/relationships/theme" Target="../theme/theme12.xml"/><Relationship Id="rId2" Type="http://schemas.openxmlformats.org/officeDocument/2006/relationships/slideLayout" Target="../slideLayouts/slideLayout12.xml"/>
</Relationships>
</file>

<file path=ppt/slideMasters/_rels/slideMaster13.xml.rels><?xml version="1.0" encoding="UTF-8"?>
<Relationships xmlns="http://schemas.openxmlformats.org/package/2006/relationships"><Relationship Id="rId1" Type="http://schemas.openxmlformats.org/officeDocument/2006/relationships/theme" Target="../theme/theme13.xml"/><Relationship Id="rId2" Type="http://schemas.openxmlformats.org/officeDocument/2006/relationships/slideLayout" Target="../slideLayouts/slideLayout13.xml"/>
</Relationships>
</file>

<file path=ppt/slideMasters/_rels/slideMaster14.xml.rels><?xml version="1.0" encoding="UTF-8"?>
<Relationships xmlns="http://schemas.openxmlformats.org/package/2006/relationships"><Relationship Id="rId1" Type="http://schemas.openxmlformats.org/officeDocument/2006/relationships/theme" Target="../theme/theme14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
</Relationships>
</file>

<file path=ppt/slideMasters/_rels/slideMaster15.xml.rels><?xml version="1.0" encoding="UTF-8"?>
<Relationships xmlns="http://schemas.openxmlformats.org/package/2006/relationships"><Relationship Id="rId1" Type="http://schemas.openxmlformats.org/officeDocument/2006/relationships/theme" Target="../theme/theme15.xml"/><Relationship Id="rId2" Type="http://schemas.openxmlformats.org/officeDocument/2006/relationships/slideLayout" Target="../slideLayouts/slideLayout21.xml"/>
</Relationships>
</file>

<file path=ppt/slideMasters/_rels/slideMaster16.xml.rels><?xml version="1.0" encoding="UTF-8"?>
<Relationships xmlns="http://schemas.openxmlformats.org/package/2006/relationships"><Relationship Id="rId1" Type="http://schemas.openxmlformats.org/officeDocument/2006/relationships/theme" Target="../theme/theme16.xml"/><Relationship Id="rId2" Type="http://schemas.openxmlformats.org/officeDocument/2006/relationships/slideLayout" Target="../slideLayouts/slideLayout22.xml"/>
</Relationships>
</file>

<file path=ppt/slideMasters/_rels/slideMaster17.xml.rels><?xml version="1.0" encoding="UTF-8"?>
<Relationships xmlns="http://schemas.openxmlformats.org/package/2006/relationships"><Relationship Id="rId1" Type="http://schemas.openxmlformats.org/officeDocument/2006/relationships/theme" Target="../theme/theme17.xml"/><Relationship Id="rId2" Type="http://schemas.openxmlformats.org/officeDocument/2006/relationships/slideLayout" Target="../slideLayouts/slideLayout23.xml"/>
</Relationships>
</file>

<file path=ppt/slideMasters/_rels/slideMaster18.xml.rels><?xml version="1.0" encoding="UTF-8"?>
<Relationships xmlns="http://schemas.openxmlformats.org/package/2006/relationships"><Relationship Id="rId1" Type="http://schemas.openxmlformats.org/officeDocument/2006/relationships/theme" Target="../theme/theme18.xml"/><Relationship Id="rId2" Type="http://schemas.openxmlformats.org/officeDocument/2006/relationships/slideLayout" Target="../slideLayouts/slideLayout24.xml"/>
</Relationships>
</file>

<file path=ppt/slideMasters/_rels/slideMaster19.xml.rels><?xml version="1.0" encoding="UTF-8"?>
<Relationships xmlns="http://schemas.openxmlformats.org/package/2006/relationships"><Relationship Id="rId1" Type="http://schemas.openxmlformats.org/officeDocument/2006/relationships/theme" Target="../theme/theme19.xml"/><Relationship Id="rId2" Type="http://schemas.openxmlformats.org/officeDocument/2006/relationships/slideLayout" Target="../slideLayouts/slideLayout25.xml"/>
</Relationships>
</file>

<file path=ppt/slideMasters/_rels/slideMaster20.xml.rels><?xml version="1.0" encoding="UTF-8"?>
<Relationships xmlns="http://schemas.openxmlformats.org/package/2006/relationships"><Relationship Id="rId1" Type="http://schemas.openxmlformats.org/officeDocument/2006/relationships/theme" Target="../theme/theme20.xml"/><Relationship Id="rId2" Type="http://schemas.openxmlformats.org/officeDocument/2006/relationships/slideLayout" Target="../slideLayouts/slideLayout26.xml"/>
</Relationships>
</file>

<file path=ppt/slideMasters/_rels/slideMaster21.xml.rels><?xml version="1.0" encoding="UTF-8"?>
<Relationships xmlns="http://schemas.openxmlformats.org/package/2006/relationships"><Relationship Id="rId1" Type="http://schemas.openxmlformats.org/officeDocument/2006/relationships/theme" Target="../theme/theme21.xml"/><Relationship Id="rId2" Type="http://schemas.openxmlformats.org/officeDocument/2006/relationships/slideLayout" Target="../slideLayouts/slideLayout27.xml"/>
</Relationships>
</file>

<file path=ppt/slideMasters/_rels/slideMaster22.xml.rels><?xml version="1.0" encoding="UTF-8"?>
<Relationships xmlns="http://schemas.openxmlformats.org/package/2006/relationships"><Relationship Id="rId1" Type="http://schemas.openxmlformats.org/officeDocument/2006/relationships/theme" Target="../theme/theme22.xml"/><Relationship Id="rId2" Type="http://schemas.openxmlformats.org/officeDocument/2006/relationships/slideLayout" Target="../slideLayouts/slideLayout2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2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3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4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5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6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7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8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9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0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grpSp>
        <p:nvGrpSpPr>
          <p:cNvPr id="11" name="Group 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cxnSp>
          <p:nvCxnSpPr>
            <p:cNvPr id="12" name="Straight Connector 2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3" name="Straight Connector 2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4" name="Freeform 2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5" name="Freeform 3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6" name="Freeform 3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7" name="Freeform 3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8" name="Freeform 3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9" name="Freeform 3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0" name="Freeform 3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1" name="Freeform 17"/>
            <p:cNvSpPr/>
            <p:nvPr/>
          </p:nvSpPr>
          <p:spPr>
            <a:xfrm>
              <a:off x="-8640" y="-8640"/>
              <a:ext cx="862920" cy="5697360"/>
            </a:xfrm>
            <a:custGeom>
              <a:avLst/>
              <a:gdLst>
                <a:gd name="textAreaLeft" fmla="*/ 0 w 862920"/>
                <a:gd name="textAreaRight" fmla="*/ 863640 w 862920"/>
                <a:gd name="textAreaTop" fmla="*/ 0 h 5697360"/>
                <a:gd name="textAreaBottom" fmla="*/ 5698080 h 5697360"/>
              </a:gdLst>
              <a:ahLst/>
              <a:rect l="textAreaLeft" t="textAreaTop" r="textAreaRight" b="textAreaBottom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</p:grpSp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ftr" idx="1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sldNum" idx="2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C8AE99D6-9499-4F92-B7AF-3A64CFF59D3A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dt" idx="3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29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30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31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32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3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4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5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6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7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8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39" name="PlaceHolder 1"/>
          <p:cNvSpPr>
            <a:spLocks noGrp="1"/>
          </p:cNvSpPr>
          <p:nvPr>
            <p:ph type="ftr" idx="4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sldNum" idx="5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EFC154DA-C279-4F83-9CEF-03C1BE138FE9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dt" idx="6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43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44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45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46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47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48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49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50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51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52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53" name="TextBox 23"/>
          <p:cNvSpPr/>
          <p:nvPr/>
        </p:nvSpPr>
        <p:spPr>
          <a:xfrm>
            <a:off x="482760" y="790200"/>
            <a:ext cx="456480" cy="58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ct val="100000"/>
              </a:lnSpc>
            </a:pPr>
            <a:r>
              <a:rPr b="0" lang="en-US" sz="8000" strike="noStrike" u="none">
                <a:solidFill>
                  <a:schemeClr val="accent1">
                    <a:lumMod val="60000"/>
                    <a:lumOff val="40000"/>
                  </a:schemeClr>
                </a:solidFill>
                <a:uFillTx/>
                <a:latin typeface="Arial"/>
              </a:rPr>
              <a:t>“</a:t>
            </a:r>
            <a:endParaRPr b="0" lang="ru-RU" sz="8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4" name="TextBox 24"/>
          <p:cNvSpPr/>
          <p:nvPr/>
        </p:nvSpPr>
        <p:spPr>
          <a:xfrm>
            <a:off x="6747840" y="2886480"/>
            <a:ext cx="456480" cy="58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ct val="100000"/>
              </a:lnSpc>
            </a:pPr>
            <a:r>
              <a:rPr b="0" lang="en-US" sz="8000" strike="noStrike" u="none">
                <a:solidFill>
                  <a:schemeClr val="accent1">
                    <a:lumMod val="60000"/>
                    <a:lumOff val="40000"/>
                  </a:schemeClr>
                </a:solidFill>
                <a:uFillTx/>
                <a:latin typeface="Arial"/>
              </a:rPr>
              <a:t>”</a:t>
            </a:r>
            <a:endParaRPr b="0" lang="ru-RU" sz="8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55" name="PlaceHolder 1"/>
          <p:cNvSpPr>
            <a:spLocks noGrp="1"/>
          </p:cNvSpPr>
          <p:nvPr>
            <p:ph type="ftr" idx="7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sldNum" idx="8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2FC65A38-1EC6-4FDB-A4D1-2DAF5A278296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dt" idx="9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59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60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61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62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63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64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65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66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67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68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69" name="PlaceHolder 1"/>
          <p:cNvSpPr>
            <a:spLocks noGrp="1"/>
          </p:cNvSpPr>
          <p:nvPr>
            <p:ph type="ftr" idx="10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sldNum" idx="11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634EEE53-CC10-4A82-85E0-40AA7CB87860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dt" idx="12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73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74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75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76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77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78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79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80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81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82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83" name="TextBox 23"/>
          <p:cNvSpPr/>
          <p:nvPr/>
        </p:nvSpPr>
        <p:spPr>
          <a:xfrm>
            <a:off x="482760" y="790200"/>
            <a:ext cx="456480" cy="58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ct val="100000"/>
              </a:lnSpc>
            </a:pPr>
            <a:r>
              <a:rPr b="0" lang="en-US" sz="8000" strike="noStrike" u="none">
                <a:solidFill>
                  <a:schemeClr val="accent1">
                    <a:lumMod val="60000"/>
                    <a:lumOff val="40000"/>
                  </a:schemeClr>
                </a:solidFill>
                <a:uFillTx/>
                <a:latin typeface="Arial"/>
              </a:rPr>
              <a:t>“</a:t>
            </a:r>
            <a:endParaRPr b="0" lang="ru-RU" sz="8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4" name="TextBox 24"/>
          <p:cNvSpPr/>
          <p:nvPr/>
        </p:nvSpPr>
        <p:spPr>
          <a:xfrm>
            <a:off x="6747840" y="2886480"/>
            <a:ext cx="456480" cy="583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ct val="100000"/>
              </a:lnSpc>
            </a:pPr>
            <a:r>
              <a:rPr b="0" lang="en-US" sz="8000" strike="noStrike" u="none">
                <a:solidFill>
                  <a:schemeClr val="accent1">
                    <a:lumMod val="60000"/>
                    <a:lumOff val="40000"/>
                  </a:schemeClr>
                </a:solidFill>
                <a:uFillTx/>
                <a:latin typeface="Arial"/>
              </a:rPr>
              <a:t>”</a:t>
            </a:r>
            <a:endParaRPr b="0" lang="ru-RU" sz="8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85" name="PlaceHolder 1"/>
          <p:cNvSpPr>
            <a:spLocks noGrp="1"/>
          </p:cNvSpPr>
          <p:nvPr>
            <p:ph type="ftr" idx="13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sldNum" idx="14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BB8E613C-A74C-4A97-BBEA-FAB52E844EF5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dt" idx="15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89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90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91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92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93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94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95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96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97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98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99" name="PlaceHolder 1"/>
          <p:cNvSpPr>
            <a:spLocks noGrp="1"/>
          </p:cNvSpPr>
          <p:nvPr>
            <p:ph type="ftr" idx="16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sldNum" idx="17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83EE226C-2E4F-493C-8731-1CF94FA81F39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dt" idx="18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03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04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05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06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07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08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09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10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11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12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13" name="PlaceHolder 1"/>
          <p:cNvSpPr>
            <a:spLocks noGrp="1"/>
          </p:cNvSpPr>
          <p:nvPr>
            <p:ph type="ftr" idx="19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sldNum" idx="20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05F0E014-804D-41E7-A6A9-44E23D4CDA8B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dt" idx="21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17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18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19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20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21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22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23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24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25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26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27" name="PlaceHolder 1"/>
          <p:cNvSpPr>
            <a:spLocks noGrp="1"/>
          </p:cNvSpPr>
          <p:nvPr>
            <p:ph type="ftr" idx="22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sldNum" idx="23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18F8F7BF-FEF1-4638-AB6F-9101C4EB3476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dt" idx="24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31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32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33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34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35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36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37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38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39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40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ftr" idx="25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 type="sldNum" idx="26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E7C02C56-D446-42A5-A44D-4DDF07C21C50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45" name="PlaceHolder 5"/>
          <p:cNvSpPr>
            <a:spLocks noGrp="1"/>
          </p:cNvSpPr>
          <p:nvPr>
            <p:ph type="dt" idx="27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49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50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51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52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53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54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55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56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57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58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59" name="PlaceHolder 1"/>
          <p:cNvSpPr>
            <a:spLocks noGrp="1"/>
          </p:cNvSpPr>
          <p:nvPr>
            <p:ph type="ftr" idx="28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 type="sldNum" idx="29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B9AA94CD-3B84-4014-908B-395B95823E6F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 type="dt" idx="30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63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64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65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66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67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68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69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70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71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72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6" name="PlaceHolder 4"/>
          <p:cNvSpPr>
            <a:spLocks noGrp="1"/>
          </p:cNvSpPr>
          <p:nvPr>
            <p:ph type="ftr" idx="31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77" name="PlaceHolder 5"/>
          <p:cNvSpPr>
            <a:spLocks noGrp="1"/>
          </p:cNvSpPr>
          <p:nvPr>
            <p:ph type="sldNum" idx="32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9D621429-B673-44ED-AA57-337B3267D2D6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78" name="PlaceHolder 6"/>
          <p:cNvSpPr>
            <a:spLocks noGrp="1"/>
          </p:cNvSpPr>
          <p:nvPr>
            <p:ph type="dt" idx="33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Masters/slideMaster1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83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84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85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186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87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188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89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90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91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192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193" name="PlaceHolder 1"/>
          <p:cNvSpPr>
            <a:spLocks noGrp="1"/>
          </p:cNvSpPr>
          <p:nvPr>
            <p:ph type="ftr" idx="34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94" name="PlaceHolder 2"/>
          <p:cNvSpPr>
            <a:spLocks noGrp="1"/>
          </p:cNvSpPr>
          <p:nvPr>
            <p:ph type="sldNum" idx="35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71112D27-DC23-4896-AFC4-DCB34D6AEDA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195" name="PlaceHolder 3"/>
          <p:cNvSpPr>
            <a:spLocks noGrp="1"/>
          </p:cNvSpPr>
          <p:nvPr>
            <p:ph type="dt" idx="36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2"/>
  </p:sldLayoutIdLst>
</p:sldMaster>
</file>

<file path=ppt/slideMasters/slideMaster1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197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198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199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200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01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02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03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04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05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06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20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08" name="PlaceHolder 2"/>
          <p:cNvSpPr>
            <a:spLocks noGrp="1"/>
          </p:cNvSpPr>
          <p:nvPr>
            <p:ph type="ftr" idx="37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09" name="PlaceHolder 3"/>
          <p:cNvSpPr>
            <a:spLocks noGrp="1"/>
          </p:cNvSpPr>
          <p:nvPr>
            <p:ph type="sldNum" idx="38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75CC7409-B40B-4A97-ABBC-7459979C6C2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10" name="PlaceHolder 4"/>
          <p:cNvSpPr>
            <a:spLocks noGrp="1"/>
          </p:cNvSpPr>
          <p:nvPr>
            <p:ph type="dt" idx="39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2"/>
  </p:sldLayoutIdLst>
</p:sldMaster>
</file>

<file path=ppt/slideMasters/slideMaster1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213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214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215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216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17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18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19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20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21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22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223" name="PlaceHolder 1"/>
          <p:cNvSpPr>
            <a:spLocks noGrp="1"/>
          </p:cNvSpPr>
          <p:nvPr>
            <p:ph type="ftr" idx="40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24" name="PlaceHolder 2"/>
          <p:cNvSpPr>
            <a:spLocks noGrp="1"/>
          </p:cNvSpPr>
          <p:nvPr>
            <p:ph type="sldNum" idx="41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B88AE38E-06B5-4F56-B5D0-EFFE2CC45B2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25" name="PlaceHolder 3"/>
          <p:cNvSpPr>
            <a:spLocks noGrp="1"/>
          </p:cNvSpPr>
          <p:nvPr>
            <p:ph type="dt" idx="42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26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r>
              <a:rPr b="0" lang="ru-RU" sz="44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27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</p:sldLayoutIdLst>
</p:sldMaster>
</file>

<file path=ppt/slideMasters/slideMaster1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237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238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239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240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41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42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43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44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45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46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2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48" name="PlaceHolder 2"/>
          <p:cNvSpPr>
            <a:spLocks noGrp="1"/>
          </p:cNvSpPr>
          <p:nvPr>
            <p:ph type="ftr" idx="43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49" name="PlaceHolder 3"/>
          <p:cNvSpPr>
            <a:spLocks noGrp="1"/>
          </p:cNvSpPr>
          <p:nvPr>
            <p:ph type="sldNum" idx="44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56647EDF-C337-4001-963E-A5E37B35CA2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50" name="PlaceHolder 4"/>
          <p:cNvSpPr>
            <a:spLocks noGrp="1"/>
          </p:cNvSpPr>
          <p:nvPr>
            <p:ph type="dt" idx="45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2"/>
  </p:sldLayoutIdLst>
</p:sldMaster>
</file>

<file path=ppt/slideMasters/slideMaster1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3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254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255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256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257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58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59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60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61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62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63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264" name="PlaceHolder 1"/>
          <p:cNvSpPr>
            <a:spLocks noGrp="1"/>
          </p:cNvSpPr>
          <p:nvPr>
            <p:ph type="ftr" idx="46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65" name="PlaceHolder 2"/>
          <p:cNvSpPr>
            <a:spLocks noGrp="1"/>
          </p:cNvSpPr>
          <p:nvPr>
            <p:ph type="sldNum" idx="47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11FE50F7-E0CD-4300-8452-6778C7A800D3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66" name="PlaceHolder 3"/>
          <p:cNvSpPr>
            <a:spLocks noGrp="1"/>
          </p:cNvSpPr>
          <p:nvPr>
            <p:ph type="dt" idx="48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2"/>
  </p:sldLayoutIdLst>
</p:sldMaster>
</file>

<file path=ppt/slideMasters/slideMaster1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7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268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269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270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271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72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73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74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75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76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77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278" name="PlaceHolder 1"/>
          <p:cNvSpPr>
            <a:spLocks noGrp="1"/>
          </p:cNvSpPr>
          <p:nvPr>
            <p:ph type="ftr" idx="49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79" name="PlaceHolder 2"/>
          <p:cNvSpPr>
            <a:spLocks noGrp="1"/>
          </p:cNvSpPr>
          <p:nvPr>
            <p:ph type="sldNum" idx="50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FC8A7C08-92E2-4051-84D8-5EB2EC2CDC3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80" name="PlaceHolder 3"/>
          <p:cNvSpPr>
            <a:spLocks noGrp="1"/>
          </p:cNvSpPr>
          <p:nvPr>
            <p:ph type="dt" idx="51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2"/>
  </p:sldLayoutIdLst>
</p:sldMaster>
</file>

<file path=ppt/slideMasters/slideMaster1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1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282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283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284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285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86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287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88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89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90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291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2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294" name="PlaceHolder 3"/>
          <p:cNvSpPr>
            <a:spLocks noGrp="1"/>
          </p:cNvSpPr>
          <p:nvPr>
            <p:ph type="ftr" idx="52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95" name="PlaceHolder 4"/>
          <p:cNvSpPr>
            <a:spLocks noGrp="1"/>
          </p:cNvSpPr>
          <p:nvPr>
            <p:ph type="sldNum" idx="53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0BF68222-EADF-43B7-A0AB-93D3EA734130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296" name="PlaceHolder 5"/>
          <p:cNvSpPr>
            <a:spLocks noGrp="1"/>
          </p:cNvSpPr>
          <p:nvPr>
            <p:ph type="dt" idx="54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2"/>
  </p:sldLayoutIdLst>
</p:sldMaster>
</file>

<file path=ppt/slideMasters/slideMaster1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9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300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301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302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303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04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05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06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07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08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09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31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11" name="PlaceHolder 2"/>
          <p:cNvSpPr>
            <a:spLocks noGrp="1"/>
          </p:cNvSpPr>
          <p:nvPr>
            <p:ph type="ftr" idx="55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12" name="PlaceHolder 3"/>
          <p:cNvSpPr>
            <a:spLocks noGrp="1"/>
          </p:cNvSpPr>
          <p:nvPr>
            <p:ph type="sldNum" idx="56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BDE0C5B4-6710-44C1-A362-5906B022A63F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1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13" name="PlaceHolder 4"/>
          <p:cNvSpPr>
            <a:spLocks noGrp="1"/>
          </p:cNvSpPr>
          <p:nvPr>
            <p:ph type="dt" idx="57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 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2"/>
  </p:sldLayoutIdLst>
</p:sldMaster>
</file>

<file path=ppt/slideMasters/slideMaster2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5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316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317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318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319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20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21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22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23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24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25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3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8880" cy="114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текста заглавия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440" cy="3976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2500" lnSpcReduction="9999"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Для правки структуры щёлкните мышью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Второй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Третий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Четвёртый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Пятый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Шестой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trike="noStrike" u="none">
                <a:solidFill>
                  <a:srgbClr val="000000"/>
                </a:solidFill>
                <a:uFillTx/>
                <a:latin typeface="Arial"/>
              </a:rPr>
              <a:t>Седьмой уровень структуры</a:t>
            </a: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29" name="PlaceHolder 4"/>
          <p:cNvSpPr>
            <a:spLocks noGrp="1"/>
          </p:cNvSpPr>
          <p:nvPr>
            <p:ph type="ftr" idx="58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30" name="PlaceHolder 5"/>
          <p:cNvSpPr>
            <a:spLocks noGrp="1"/>
          </p:cNvSpPr>
          <p:nvPr>
            <p:ph type="sldNum" idx="59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9BBEF545-05D0-44C5-8672-CC8935C2D5E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31" name="PlaceHolder 6"/>
          <p:cNvSpPr>
            <a:spLocks noGrp="1"/>
          </p:cNvSpPr>
          <p:nvPr>
            <p:ph type="dt" idx="60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2"/>
  </p:sldLayoutIdLst>
</p:sldMaster>
</file>

<file path=ppt/slideMasters/slideMaster2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5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336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337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338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339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40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41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42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43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44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45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346" name="PlaceHolder 1"/>
          <p:cNvSpPr>
            <a:spLocks noGrp="1"/>
          </p:cNvSpPr>
          <p:nvPr>
            <p:ph type="ftr" idx="61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7" name="PlaceHolder 2"/>
          <p:cNvSpPr>
            <a:spLocks noGrp="1"/>
          </p:cNvSpPr>
          <p:nvPr>
            <p:ph type="sldNum" idx="62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F28E5EA9-7DDB-46C7-B14A-78BB5015CE1F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48" name="PlaceHolder 3"/>
          <p:cNvSpPr>
            <a:spLocks noGrp="1"/>
          </p:cNvSpPr>
          <p:nvPr>
            <p:ph type="dt" idx="63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2"/>
  </p:sldLayoutIdLst>
</p:sldMaster>
</file>

<file path=ppt/slideMasters/slideMaster2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" name="Group 16"/>
          <p:cNvGrpSpPr/>
          <p:nvPr/>
        </p:nvGrpSpPr>
        <p:grpSpPr>
          <a:xfrm>
            <a:off x="-8640" y="-8640"/>
            <a:ext cx="9170640" cy="6874560"/>
            <a:chOff x="-8640" y="-8640"/>
            <a:chExt cx="9170640" cy="6874560"/>
          </a:xfrm>
        </p:grpSpPr>
        <p:sp>
          <p:nvSpPr>
            <p:cNvPr id="350" name="Freeform 6"/>
            <p:cNvSpPr/>
            <p:nvPr/>
          </p:nvSpPr>
          <p:spPr>
            <a:xfrm>
              <a:off x="-8640" y="4013280"/>
              <a:ext cx="456480" cy="2852640"/>
            </a:xfrm>
            <a:custGeom>
              <a:avLst/>
              <a:gdLst>
                <a:gd name="textAreaLeft" fmla="*/ 0 w 456480"/>
                <a:gd name="textAreaRight" fmla="*/ 457200 w 456480"/>
                <a:gd name="textAreaTop" fmla="*/ 0 h 2852640"/>
                <a:gd name="textAreaBottom" fmla="*/ 2853360 h 2852640"/>
              </a:gdLst>
              <a:ahLst/>
              <a:rect l="textAreaLeft" t="textAreaTop" r="textAreaRight" b="textAreaBottom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cxnSp>
          <p:nvCxnSpPr>
            <p:cNvPr id="351" name="Straight Connector 7"/>
            <p:cNvCxnSpPr/>
            <p:nvPr/>
          </p:nvCxnSpPr>
          <p:spPr>
            <a:xfrm flipV="1">
              <a:off x="5130720" y="4175280"/>
              <a:ext cx="4023000" cy="268344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cxnSp>
          <p:nvCxnSpPr>
            <p:cNvPr id="352" name="Straight Connector 8"/>
            <p:cNvCxnSpPr/>
            <p:nvPr/>
          </p:nvCxnSpPr>
          <p:spPr>
            <a:xfrm>
              <a:off x="7042680" y="0"/>
              <a:ext cx="1219680" cy="6858720"/>
            </a:xfrm>
            <a:prstGeom prst="straightConnector1">
              <a:avLst/>
            </a:prstGeom>
            <a:ln cap="rnd" w="9525">
              <a:solidFill>
                <a:srgbClr val="5fcbef">
                  <a:alpha val="70000"/>
                </a:srgbClr>
              </a:solidFill>
              <a:round/>
            </a:ln>
          </p:spPr>
        </p:cxnSp>
        <p:sp>
          <p:nvSpPr>
            <p:cNvPr id="353" name="Freeform 9"/>
            <p:cNvSpPr/>
            <p:nvPr/>
          </p:nvSpPr>
          <p:spPr>
            <a:xfrm>
              <a:off x="6891840" y="0"/>
              <a:ext cx="2268720" cy="6865920"/>
            </a:xfrm>
            <a:custGeom>
              <a:avLst/>
              <a:gdLst>
                <a:gd name="textAreaLeft" fmla="*/ 0 w 2268720"/>
                <a:gd name="textAreaRight" fmla="*/ 2269440 w 226872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54" name="Freeform 10"/>
            <p:cNvSpPr/>
            <p:nvPr/>
          </p:nvSpPr>
          <p:spPr>
            <a:xfrm>
              <a:off x="7205040" y="-8640"/>
              <a:ext cx="1947600" cy="6865920"/>
            </a:xfrm>
            <a:custGeom>
              <a:avLst/>
              <a:gdLst>
                <a:gd name="textAreaLeft" fmla="*/ 0 w 1947600"/>
                <a:gd name="textAreaRight" fmla="*/ 1948320 w 19476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000000"/>
                </a:solidFill>
                <a:uFillTx/>
                <a:latin typeface="Arial"/>
              </a:endParaRPr>
            </a:p>
          </p:txBody>
        </p:sp>
        <p:sp>
          <p:nvSpPr>
            <p:cNvPr id="355" name="Freeform 11"/>
            <p:cNvSpPr/>
            <p:nvPr/>
          </p:nvSpPr>
          <p:spPr>
            <a:xfrm>
              <a:off x="6638040" y="3920040"/>
              <a:ext cx="2512800" cy="2937240"/>
            </a:xfrm>
            <a:custGeom>
              <a:avLst/>
              <a:gdLst>
                <a:gd name="textAreaLeft" fmla="*/ 0 w 2512800"/>
                <a:gd name="textAreaRight" fmla="*/ 2513520 w 2512800"/>
                <a:gd name="textAreaTop" fmla="*/ 0 h 2937240"/>
                <a:gd name="textAreaBottom" fmla="*/ 2937960 h 2937240"/>
              </a:gdLst>
              <a:ahLst/>
              <a:rect l="textAreaLeft" t="textAreaTop" r="textAreaRight" b="textAreaBottom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56" name="Freeform 12"/>
            <p:cNvSpPr/>
            <p:nvPr/>
          </p:nvSpPr>
          <p:spPr>
            <a:xfrm>
              <a:off x="7010280" y="-8640"/>
              <a:ext cx="2142000" cy="6865920"/>
            </a:xfrm>
            <a:custGeom>
              <a:avLst/>
              <a:gdLst>
                <a:gd name="textAreaLeft" fmla="*/ 0 w 2142000"/>
                <a:gd name="textAreaRight" fmla="*/ 2142720 w 21420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57" name="Freeform 13"/>
            <p:cNvSpPr/>
            <p:nvPr/>
          </p:nvSpPr>
          <p:spPr>
            <a:xfrm>
              <a:off x="8295840" y="-8640"/>
              <a:ext cx="856800" cy="6865920"/>
            </a:xfrm>
            <a:custGeom>
              <a:avLst/>
              <a:gdLst>
                <a:gd name="textAreaLeft" fmla="*/ 0 w 856800"/>
                <a:gd name="textAreaRight" fmla="*/ 857520 w 85680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58" name="Freeform 14"/>
            <p:cNvSpPr/>
            <p:nvPr/>
          </p:nvSpPr>
          <p:spPr>
            <a:xfrm>
              <a:off x="8094240" y="-8640"/>
              <a:ext cx="1065960" cy="6865920"/>
            </a:xfrm>
            <a:custGeom>
              <a:avLst/>
              <a:gdLst>
                <a:gd name="textAreaLeft" fmla="*/ 0 w 1065960"/>
                <a:gd name="textAreaRight" fmla="*/ 1066680 w 1065960"/>
                <a:gd name="textAreaTop" fmla="*/ 0 h 6865920"/>
                <a:gd name="textAreaBottom" fmla="*/ 6866640 h 6865920"/>
              </a:gdLst>
              <a:ahLst/>
              <a:rect l="textAreaLeft" t="textAreaTop" r="textAreaRight" b="textAreaBottom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  <p:sp>
          <p:nvSpPr>
            <p:cNvPr id="359" name="Freeform 15"/>
            <p:cNvSpPr/>
            <p:nvPr/>
          </p:nvSpPr>
          <p:spPr>
            <a:xfrm>
              <a:off x="8068680" y="4893840"/>
              <a:ext cx="1093320" cy="1963440"/>
            </a:xfrm>
            <a:custGeom>
              <a:avLst/>
              <a:gdLst>
                <a:gd name="textAreaLeft" fmla="*/ 0 w 1093320"/>
                <a:gd name="textAreaRight" fmla="*/ 1094040 w 1093320"/>
                <a:gd name="textAreaTop" fmla="*/ 0 h 1963440"/>
                <a:gd name="textAreaBottom" fmla="*/ 1964160 h 1963440"/>
              </a:gdLst>
              <a:ahLst/>
              <a:rect l="textAreaLeft" t="textAreaTop" r="textAreaRight" b="textAreaBottom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>
              <a:outerShdw blurRad="3816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  <p:txBody>
            <a:bodyPr lIns="90000" rIns="90000" tIns="45000" bIns="45000" anchor="t">
              <a:noAutofit/>
            </a:bodyPr>
            <a:p>
              <a:pPr>
                <a:lnSpc>
                  <a:spcPct val="100000"/>
                </a:lnSpc>
              </a:pPr>
              <a:endParaRPr b="0" lang="ru-RU" sz="1800" strike="noStrike" u="none">
                <a:solidFill>
                  <a:srgbClr val="ffffff"/>
                </a:solidFill>
                <a:uFillTx/>
                <a:latin typeface="Arial"/>
              </a:endParaRPr>
            </a:p>
          </p:txBody>
        </p:sp>
      </p:grpSp>
      <p:sp>
        <p:nvSpPr>
          <p:cNvPr id="360" name="PlaceHolder 1"/>
          <p:cNvSpPr>
            <a:spLocks noGrp="1"/>
          </p:cNvSpPr>
          <p:nvPr>
            <p:ph type="ftr" idx="64"/>
          </p:nvPr>
        </p:nvSpPr>
        <p:spPr>
          <a:xfrm>
            <a:off x="609480" y="6041520"/>
            <a:ext cx="462240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&lt;нижний колонтитул&gt;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61" name="PlaceHolder 2"/>
          <p:cNvSpPr>
            <a:spLocks noGrp="1"/>
          </p:cNvSpPr>
          <p:nvPr>
            <p:ph type="sldNum" idx="65"/>
          </p:nvPr>
        </p:nvSpPr>
        <p:spPr>
          <a:xfrm>
            <a:off x="6444720" y="6041520"/>
            <a:ext cx="51192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tabLst>
                <a:tab algn="l" pos="0"/>
              </a:tabLst>
              <a:defRPr b="0" lang="en-US" sz="900" strike="noStrike" u="none">
                <a:solidFill>
                  <a:schemeClr val="accent1"/>
                </a:solidFill>
                <a:uFillTx/>
                <a:latin typeface="Trebuchet MS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  <a:tabLst>
                <a:tab algn="l" pos="0"/>
              </a:tabLst>
            </a:pPr>
            <a:fld id="{4AF3143A-76F1-452A-99C7-744CB7062374}" type="slidenum">
              <a:rPr b="0" lang="en-US" sz="900" strike="noStrike" u="none">
                <a:solidFill>
                  <a:schemeClr val="accent1"/>
                </a:solidFill>
                <a:uFillTx/>
                <a:latin typeface="Trebuchet MS"/>
              </a:rPr>
              <a:t>&lt;номер&gt;</a:t>
            </a:fld>
            <a:endParaRPr b="0" lang="ru-RU" sz="9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  <p:sp>
        <p:nvSpPr>
          <p:cNvPr id="362" name="PlaceHolder 3"/>
          <p:cNvSpPr>
            <a:spLocks noGrp="1"/>
          </p:cNvSpPr>
          <p:nvPr>
            <p:ph type="dt" idx="66"/>
          </p:nvPr>
        </p:nvSpPr>
        <p:spPr>
          <a:xfrm>
            <a:off x="5405400" y="6041520"/>
            <a:ext cx="683280" cy="364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>
              <a:buNone/>
              <a:defRPr b="0" lang="ru-RU" sz="1400" strike="noStrike" u="none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indent="0">
              <a:buNone/>
            </a:pPr>
            <a:r>
              <a:rPr b="0" lang="ru-RU" sz="1400" strike="noStrike" u="none">
                <a:solidFill>
                  <a:srgbClr val="000000"/>
                </a:solidFill>
                <a:uFillTx/>
                <a:latin typeface="Times New Roman"/>
              </a:rPr>
              <a:t>&lt;дата/время&gt;</a:t>
            </a:r>
            <a:endParaRPr b="0" lang="ru-RU" sz="1400" strike="noStrike" u="none">
              <a:solidFill>
                <a:srgbClr val="000000"/>
              </a:solidFill>
              <a:uFillTx/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2.png"/><Relationship Id="rId3" Type="http://schemas.openxmlformats.org/officeDocument/2006/relationships/image" Target="../media/image3.jpeg"/><Relationship Id="rId4" Type="http://schemas.openxmlformats.org/officeDocument/2006/relationships/slideLayout" Target="../slideLayouts/slideLayout1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2.png"/><Relationship Id="rId3" Type="http://schemas.openxmlformats.org/officeDocument/2006/relationships/image" Target="../media/image4.png"/><Relationship Id="rId4" Type="http://schemas.openxmlformats.org/officeDocument/2006/relationships/slideLayout" Target="../slideLayouts/slideLayout1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8.gif"/><Relationship Id="rId2" Type="http://schemas.openxmlformats.org/officeDocument/2006/relationships/image" Target="../media/image8.gif"/><Relationship Id="rId3" Type="http://schemas.openxmlformats.org/officeDocument/2006/relationships/image" Target="../media/image9.gif"/><Relationship Id="rId4" Type="http://schemas.openxmlformats.org/officeDocument/2006/relationships/image" Target="../media/image9.gif"/><Relationship Id="rId5" Type="http://schemas.openxmlformats.org/officeDocument/2006/relationships/image" Target="../media/image9.gif"/><Relationship Id="rId6" Type="http://schemas.openxmlformats.org/officeDocument/2006/relationships/image" Target="../media/image9.gif"/><Relationship Id="rId7" Type="http://schemas.openxmlformats.org/officeDocument/2006/relationships/image" Target="../media/image9.gif"/><Relationship Id="rId8" Type="http://schemas.openxmlformats.org/officeDocument/2006/relationships/image" Target="../media/image9.gif"/><Relationship Id="rId9" Type="http://schemas.openxmlformats.org/officeDocument/2006/relationships/image" Target="../media/image9.gif"/><Relationship Id="rId10" Type="http://schemas.openxmlformats.org/officeDocument/2006/relationships/image" Target="../media/image9.gif"/><Relationship Id="rId11" Type="http://schemas.openxmlformats.org/officeDocument/2006/relationships/slideLayout" Target="../slideLayouts/slideLayout1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1.gif"/><Relationship Id="rId3" Type="http://schemas.openxmlformats.org/officeDocument/2006/relationships/slideLayout" Target="../slideLayouts/slideLayout1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1.gif"/><Relationship Id="rId2" Type="http://schemas.openxmlformats.org/officeDocument/2006/relationships/slideLayout" Target="../slideLayouts/slideLayout1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1.gif"/><Relationship Id="rId3" Type="http://schemas.openxmlformats.org/officeDocument/2006/relationships/slideLayout" Target="../slideLayouts/slideLayout1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11.gif"/><Relationship Id="rId3" Type="http://schemas.openxmlformats.org/officeDocument/2006/relationships/slideLayout" Target="../slideLayouts/slideLayout1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CustomShape 1"/>
          <p:cNvSpPr/>
          <p:nvPr/>
        </p:nvSpPr>
        <p:spPr>
          <a:xfrm>
            <a:off x="755640" y="1484280"/>
            <a:ext cx="7767000" cy="182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5400" strike="noStrike" u="none">
                <a:solidFill>
                  <a:schemeClr val="accent1"/>
                </a:solidFill>
                <a:uFillTx/>
                <a:latin typeface="Tahoma"/>
                <a:ea typeface="DejaVu Sans"/>
              </a:rPr>
              <a:t>Урок русского языка:</a:t>
            </a:r>
            <a:endParaRPr b="0" lang="ru-RU" sz="5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4" name="CustomShape 2"/>
          <p:cNvSpPr/>
          <p:nvPr/>
        </p:nvSpPr>
        <p:spPr>
          <a:xfrm>
            <a:off x="504000" y="3429000"/>
            <a:ext cx="7631280" cy="2258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ctr" defTabSz="914400">
              <a:lnSpc>
                <a:spcPct val="100000"/>
              </a:lnSpc>
              <a:spcBef>
                <a:spcPts val="961"/>
              </a:spcBef>
            </a:pPr>
            <a:r>
              <a:rPr b="1" lang="ru-RU" sz="48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9 «А» класс</a:t>
            </a:r>
            <a:endParaRPr b="0" lang="ru-RU" sz="4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Bef>
                <a:spcPts val="961"/>
              </a:spcBef>
            </a:pPr>
            <a:r>
              <a:rPr b="1" lang="ru-RU" sz="362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Учитель: Беляева С.А.</a:t>
            </a:r>
            <a:endParaRPr b="0" lang="ru-RU" sz="362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  <a:spcBef>
                <a:spcPts val="961"/>
              </a:spcBef>
            </a:pPr>
            <a:endParaRPr b="0" lang="ru-RU" sz="4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65" name="Рисунок 2" descr=""/>
          <p:cNvPicPr/>
          <p:nvPr/>
        </p:nvPicPr>
        <p:blipFill>
          <a:blip r:embed="rId1"/>
          <a:stretch/>
        </p:blipFill>
        <p:spPr>
          <a:xfrm>
            <a:off x="71280" y="0"/>
            <a:ext cx="1908720" cy="27000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CustomShape 1"/>
          <p:cNvSpPr/>
          <p:nvPr/>
        </p:nvSpPr>
        <p:spPr>
          <a:xfrm>
            <a:off x="6227640" y="115920"/>
            <a:ext cx="2660040" cy="638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800"/>
              </a:spcBef>
            </a:pPr>
            <a:r>
              <a:rPr b="1" lang="ru-RU" sz="36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7" name="CustomShape 2"/>
          <p:cNvSpPr/>
          <p:nvPr/>
        </p:nvSpPr>
        <p:spPr>
          <a:xfrm>
            <a:off x="6084720" y="907920"/>
            <a:ext cx="280296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8" name="CustomShape 3"/>
          <p:cNvSpPr/>
          <p:nvPr/>
        </p:nvSpPr>
        <p:spPr>
          <a:xfrm>
            <a:off x="6084720" y="1773360"/>
            <a:ext cx="273132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69" name="CustomShape 4"/>
          <p:cNvSpPr/>
          <p:nvPr/>
        </p:nvSpPr>
        <p:spPr>
          <a:xfrm>
            <a:off x="6084720" y="2565360"/>
            <a:ext cx="272988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0" name="CustomShape 5"/>
          <p:cNvSpPr/>
          <p:nvPr/>
        </p:nvSpPr>
        <p:spPr>
          <a:xfrm>
            <a:off x="6372360" y="3429000"/>
            <a:ext cx="251388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1" name="CustomShape 6"/>
          <p:cNvSpPr/>
          <p:nvPr/>
        </p:nvSpPr>
        <p:spPr>
          <a:xfrm>
            <a:off x="6227640" y="4292640"/>
            <a:ext cx="273132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2" name="CustomShape 7"/>
          <p:cNvSpPr/>
          <p:nvPr/>
        </p:nvSpPr>
        <p:spPr>
          <a:xfrm>
            <a:off x="180000" y="1440000"/>
            <a:ext cx="6658560" cy="3930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rgbClr val="00b0f0"/>
                </a:solidFill>
                <a:uFillTx/>
                <a:latin typeface="Tahoma"/>
                <a:ea typeface="Microsoft YaHei"/>
              </a:rPr>
              <a:t>- Строить, стол, строитель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rgbClr val="00b0f0"/>
                </a:solidFill>
                <a:uFillTx/>
                <a:latin typeface="Tahoma"/>
                <a:ea typeface="Microsoft YaHei"/>
              </a:rPr>
              <a:t>- Веселый, смелый, разрушать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rgbClr val="00b0f0"/>
                </a:solidFill>
                <a:uFillTx/>
                <a:latin typeface="Tahoma"/>
                <a:ea typeface="Microsoft YaHei"/>
              </a:rPr>
              <a:t>- Он, сооружать, мы     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800"/>
              </a:spcBef>
            </a:pP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3" name="CustomShape 8"/>
          <p:cNvSpPr/>
          <p:nvPr/>
        </p:nvSpPr>
        <p:spPr>
          <a:xfrm>
            <a:off x="2268360" y="2421000"/>
            <a:ext cx="3810960" cy="816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74" name="Рисунок 124" descr=""/>
          <p:cNvPicPr/>
          <p:nvPr/>
        </p:nvPicPr>
        <p:blipFill>
          <a:blip r:embed="rId1"/>
          <a:stretch/>
        </p:blipFill>
        <p:spPr>
          <a:xfrm>
            <a:off x="0" y="230040"/>
            <a:ext cx="9138960" cy="11332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75" name="Рисунок 125" descr=""/>
          <p:cNvPicPr/>
          <p:nvPr/>
        </p:nvPicPr>
        <p:blipFill>
          <a:blip r:embed="rId2"/>
          <a:stretch/>
        </p:blipFill>
        <p:spPr>
          <a:xfrm>
            <a:off x="360" y="5400000"/>
            <a:ext cx="9138960" cy="11332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76" name="Рисунок 126" descr=""/>
          <p:cNvPicPr/>
          <p:nvPr/>
        </p:nvPicPr>
        <p:blipFill>
          <a:blip r:embed="rId3"/>
          <a:stretch/>
        </p:blipFill>
        <p:spPr>
          <a:xfrm>
            <a:off x="5770800" y="2090880"/>
            <a:ext cx="1377000" cy="31708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CustomShape 1"/>
          <p:cNvSpPr/>
          <p:nvPr/>
        </p:nvSpPr>
        <p:spPr>
          <a:xfrm>
            <a:off x="6227640" y="115920"/>
            <a:ext cx="2660040" cy="638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800"/>
              </a:spcBef>
            </a:pPr>
            <a:r>
              <a:rPr b="1" lang="ru-RU" sz="36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8" name="CustomShape 2"/>
          <p:cNvSpPr/>
          <p:nvPr/>
        </p:nvSpPr>
        <p:spPr>
          <a:xfrm>
            <a:off x="6084720" y="907920"/>
            <a:ext cx="280296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79" name="CustomShape 3"/>
          <p:cNvSpPr/>
          <p:nvPr/>
        </p:nvSpPr>
        <p:spPr>
          <a:xfrm>
            <a:off x="6084720" y="1773360"/>
            <a:ext cx="273132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0" name="CustomShape 4"/>
          <p:cNvSpPr/>
          <p:nvPr/>
        </p:nvSpPr>
        <p:spPr>
          <a:xfrm>
            <a:off x="6084720" y="2565360"/>
            <a:ext cx="272988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1" name="CustomShape 5"/>
          <p:cNvSpPr/>
          <p:nvPr/>
        </p:nvSpPr>
        <p:spPr>
          <a:xfrm>
            <a:off x="6372360" y="3429000"/>
            <a:ext cx="251388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2" name="CustomShape 6"/>
          <p:cNvSpPr/>
          <p:nvPr/>
        </p:nvSpPr>
        <p:spPr>
          <a:xfrm>
            <a:off x="6227640" y="4292640"/>
            <a:ext cx="2731320" cy="63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3" name="CustomShape 7"/>
          <p:cNvSpPr/>
          <p:nvPr/>
        </p:nvSpPr>
        <p:spPr>
          <a:xfrm>
            <a:off x="1944720" y="1872000"/>
            <a:ext cx="4314240" cy="3381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rgbClr val="00b0f0"/>
                </a:solidFill>
                <a:uFillTx/>
                <a:latin typeface="Tahoma"/>
                <a:ea typeface="Microsoft YaHei"/>
              </a:rPr>
              <a:t>строить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rgbClr val="00b0f0"/>
                </a:solidFill>
                <a:uFillTx/>
                <a:latin typeface="Tahoma"/>
                <a:ea typeface="Microsoft YaHei"/>
              </a:rPr>
              <a:t>разрушать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1" lang="ru-RU" sz="3600" strike="noStrike" u="none">
                <a:solidFill>
                  <a:srgbClr val="00b0f0"/>
                </a:solidFill>
                <a:uFillTx/>
                <a:latin typeface="Tahoma"/>
                <a:ea typeface="Microsoft YaHei"/>
              </a:rPr>
              <a:t>сооружать    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800"/>
              </a:spcBef>
            </a:pP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4" name="CustomShape 8"/>
          <p:cNvSpPr/>
          <p:nvPr/>
        </p:nvSpPr>
        <p:spPr>
          <a:xfrm>
            <a:off x="2268360" y="2421000"/>
            <a:ext cx="3810960" cy="816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85" name="Рисунок 135" descr=""/>
          <p:cNvPicPr/>
          <p:nvPr/>
        </p:nvPicPr>
        <p:blipFill>
          <a:blip r:embed="rId1"/>
          <a:stretch/>
        </p:blipFill>
        <p:spPr>
          <a:xfrm>
            <a:off x="0" y="230040"/>
            <a:ext cx="9138960" cy="11332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86" name="Рисунок 136" descr=""/>
          <p:cNvPicPr/>
          <p:nvPr/>
        </p:nvPicPr>
        <p:blipFill>
          <a:blip r:embed="rId2"/>
          <a:stretch/>
        </p:blipFill>
        <p:spPr>
          <a:xfrm>
            <a:off x="360" y="5400000"/>
            <a:ext cx="9138960" cy="11332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87" name="Рисунок 137" descr=""/>
          <p:cNvPicPr/>
          <p:nvPr/>
        </p:nvPicPr>
        <p:blipFill>
          <a:blip r:embed="rId3"/>
          <a:stretch/>
        </p:blipFill>
        <p:spPr>
          <a:xfrm>
            <a:off x="5164920" y="1530720"/>
            <a:ext cx="2080440" cy="34146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CustomShape 1"/>
          <p:cNvSpPr/>
          <p:nvPr/>
        </p:nvSpPr>
        <p:spPr>
          <a:xfrm>
            <a:off x="232920" y="380880"/>
            <a:ext cx="8133840" cy="35175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ru-RU" sz="44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Тема урока: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38400" algn="ctr" defTabSz="914400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r>
              <a:rPr b="1" lang="ru-RU" sz="4400" strike="noStrike" u="none">
                <a:solidFill>
                  <a:srgbClr val="00b0f0"/>
                </a:solidFill>
                <a:uFillTx/>
                <a:latin typeface="Tahoma"/>
                <a:ea typeface="DejaVu Sans"/>
              </a:rPr>
              <a:t>«Глаголы, близкие 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indent="-338400" algn="ctr" defTabSz="914400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r>
              <a:rPr b="1" lang="ru-RU" sz="4400" strike="noStrike" u="none">
                <a:solidFill>
                  <a:srgbClr val="00b0f0"/>
                </a:solidFill>
                <a:uFillTx/>
                <a:latin typeface="Tahoma"/>
                <a:ea typeface="DejaVu Sans"/>
              </a:rPr>
              <a:t>и противоположные по значению»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343080" algn="ctr" defTabSz="914400">
              <a:lnSpc>
                <a:spcPct val="100000"/>
              </a:lnSpc>
              <a:tabLst>
                <a:tab algn="l" pos="0"/>
              </a:tabLst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89" name="CustomShape 2"/>
          <p:cNvSpPr/>
          <p:nvPr/>
        </p:nvSpPr>
        <p:spPr>
          <a:xfrm>
            <a:off x="457200" y="1981080"/>
            <a:ext cx="8224200" cy="25218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marL="343080" indent="-338400" algn="ctr" defTabSz="914400">
              <a:lnSpc>
                <a:spcPct val="100000"/>
              </a:lnSpc>
              <a:spcBef>
                <a:spcPts val="879"/>
              </a:spcBef>
              <a:tabLst>
                <a:tab algn="l" pos="0"/>
              </a:tabLst>
            </a:pPr>
            <a:endParaRPr b="0" lang="ru-RU" sz="4400" strike="noStrike" u="none">
              <a:solidFill>
                <a:srgbClr val="0070c0"/>
              </a:solidFill>
              <a:uFillTx/>
              <a:latin typeface="Arial"/>
            </a:endParaRPr>
          </a:p>
        </p:txBody>
      </p:sp>
      <p:pic>
        <p:nvPicPr>
          <p:cNvPr id="390" name="Рисунок 140" descr=""/>
          <p:cNvPicPr/>
          <p:nvPr/>
        </p:nvPicPr>
        <p:blipFill>
          <a:blip r:embed="rId1"/>
          <a:stretch/>
        </p:blipFill>
        <p:spPr>
          <a:xfrm>
            <a:off x="1803240" y="4119480"/>
            <a:ext cx="5395320" cy="19663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nodeType="withEffect" fill="hold" presetClass="emph" presetID="3" presetSubtype="2">
                                  <p:stCondLst>
                                    <p:cond delay="0"/>
                                  </p:stCondLst>
                                  <p:endCondLst>
                                    <p:cond delay="0" evt="begin">
                                      <p:tn val="7"/>
                                    </p:cond>
                                  </p:endCondLst>
                                  <p:childTnLst>
                                    <p:animClr clrSpc="rgb">
                                      <p:cBhvr>
                                        <p:cTn id="8" dur="2000" fill="hold"/>
                                        <p:tgtEl>
                                          <p:spTgt spid="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CustomShape 1"/>
          <p:cNvSpPr txBox="1"/>
          <p:nvPr/>
        </p:nvSpPr>
        <p:spPr>
          <a:xfrm>
            <a:off x="2050920" y="765000"/>
            <a:ext cx="4892040" cy="1650240"/>
          </a:xfrm>
          <a:prstGeom prst="rect">
            <a:avLst/>
          </a:prstGeom>
        </p:spPr>
        <p:txBody>
          <a:bodyPr wrap="none" lIns="90000" rIns="90000" tIns="45000" bIns="45000" anchor="ctr" anchorCtr="1">
            <a:prstTxWarp prst="textCascadeUp">
              <a:avLst>
                <a:gd name="adj" fmla="val 44444"/>
              </a:avLst>
            </a:prstTxWarp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3600" strike="noStrike" u="none">
                <a:ln w="0">
                  <a:noFill/>
                </a:ln>
                <a:solidFill>
                  <a:srgbClr val="ffc000"/>
                </a:solidFill>
                <a:uFillTx/>
                <a:latin typeface="Impact"/>
                <a:ea typeface="DejaVu Sans"/>
              </a:rPr>
              <a:t>СИНОНИМЫ</a:t>
            </a:r>
            <a:endParaRPr b="0" lang="ru-RU" sz="3600" strike="noStrike" u="none">
              <a:ln w="0">
                <a:noFill/>
              </a:ln>
              <a:solidFill>
                <a:srgbClr val="ffc000"/>
              </a:solidFill>
              <a:uFillTx/>
              <a:latin typeface="Arial"/>
            </a:endParaRPr>
          </a:p>
        </p:txBody>
      </p:sp>
      <p:sp>
        <p:nvSpPr>
          <p:cNvPr id="392" name="CustomShape 2"/>
          <p:cNvSpPr/>
          <p:nvPr/>
        </p:nvSpPr>
        <p:spPr>
          <a:xfrm>
            <a:off x="684360" y="3284640"/>
            <a:ext cx="8203680" cy="699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2001"/>
              </a:spcBef>
            </a:pPr>
            <a:r>
              <a:rPr b="1" lang="ru-RU" sz="40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- слова, близкие по смыслу.</a:t>
            </a:r>
            <a:endParaRPr b="0" lang="ru-RU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3" name="CustomShape 3"/>
          <p:cNvSpPr/>
          <p:nvPr/>
        </p:nvSpPr>
        <p:spPr>
          <a:xfrm>
            <a:off x="611280" y="4508640"/>
            <a:ext cx="8348040" cy="759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800"/>
              </a:spcBef>
            </a:pPr>
            <a:r>
              <a:rPr b="0" lang="ru-RU" sz="2800" strike="noStrike" u="none">
                <a:solidFill>
                  <a:srgbClr val="0070c0"/>
                </a:solidFill>
                <a:uFillTx/>
                <a:latin typeface="Tahoma"/>
                <a:ea typeface="DejaVu Sans"/>
              </a:rPr>
              <a:t>Например:</a:t>
            </a:r>
            <a:r>
              <a:rPr b="0" lang="ru-RU" sz="1800" strike="noStrike" u="none">
                <a:solidFill>
                  <a:srgbClr val="0070c0"/>
                </a:solidFill>
                <a:uFillTx/>
                <a:latin typeface="Tahoma"/>
                <a:ea typeface="DejaVu Sans"/>
              </a:rPr>
              <a:t> </a:t>
            </a:r>
            <a:r>
              <a:rPr b="1" lang="ru-RU" sz="4400" strike="noStrike" u="none">
                <a:solidFill>
                  <a:srgbClr val="0070c0"/>
                </a:solidFill>
                <a:uFillTx/>
                <a:latin typeface="Times New Roman"/>
                <a:ea typeface="DejaVu Sans"/>
              </a:rPr>
              <a:t>строить, сооружать</a:t>
            </a:r>
            <a:r>
              <a:rPr b="1" lang="ru-RU" sz="3600" strike="noStrike" u="none">
                <a:solidFill>
                  <a:srgbClr val="0070c0"/>
                </a:solidFill>
                <a:uFillTx/>
                <a:latin typeface="Tahoma"/>
                <a:ea typeface="DejaVu Sans"/>
              </a:rPr>
              <a:t>.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500" fill="hold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7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nodeType="afterEffect" fill="hold" presetClass="entr" presetID="14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 transition="in">
                                      <p:cBhvr additive="repl">
                                        <p:cTn id="21"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7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CustomShape 1"/>
          <p:cNvSpPr/>
          <p:nvPr/>
        </p:nvSpPr>
        <p:spPr>
          <a:xfrm>
            <a:off x="250920" y="3429000"/>
            <a:ext cx="8564040" cy="1146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marL="576360" indent="-571680" algn="ctr" defTabSz="914400">
              <a:lnSpc>
                <a:spcPct val="90000"/>
              </a:lnSpc>
              <a:spcBef>
                <a:spcPts val="799"/>
              </a:spcBef>
              <a:buClr>
                <a:srgbClr val="17b0e4"/>
              </a:buClr>
              <a:buFont typeface="OpenSymbol"/>
              <a:buChar char="-"/>
            </a:pPr>
            <a:r>
              <a:rPr b="1" lang="ru-RU" sz="40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слова,  противоположные  </a:t>
            </a:r>
            <a:endParaRPr b="0" lang="ru-RU" sz="40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4680" algn="ctr" defTabSz="914400">
              <a:lnSpc>
                <a:spcPct val="90000"/>
              </a:lnSpc>
              <a:spcBef>
                <a:spcPts val="799"/>
              </a:spcBef>
            </a:pPr>
            <a:r>
              <a:rPr b="1" lang="ru-RU" sz="40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по смыслу.</a:t>
            </a:r>
            <a:endParaRPr b="0" lang="ru-RU" sz="4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5" name="CustomShape 2"/>
          <p:cNvSpPr txBox="1"/>
          <p:nvPr/>
        </p:nvSpPr>
        <p:spPr>
          <a:xfrm>
            <a:off x="1547640" y="981000"/>
            <a:ext cx="5898600" cy="1434600"/>
          </a:xfrm>
          <a:prstGeom prst="rect">
            <a:avLst/>
          </a:prstGeom>
        </p:spPr>
        <p:txBody>
          <a:bodyPr wrap="none" lIns="90000" rIns="90000" tIns="45000" bIns="45000" anchor="ctr" anchorCtr="1">
            <a:prstTxWarp prst="textCascadeUp">
              <a:avLst>
                <a:gd name="adj" fmla="val 44444"/>
              </a:avLst>
            </a:prstTxWarp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3600" strike="noStrike" u="none">
                <a:ln w="0">
                  <a:noFill/>
                </a:ln>
                <a:solidFill>
                  <a:srgbClr val="ffc000"/>
                </a:solidFill>
                <a:uFillTx/>
                <a:latin typeface="Impact"/>
                <a:ea typeface="DejaVu Sans"/>
              </a:rPr>
              <a:t>АНТОНИМЫ</a:t>
            </a:r>
            <a:endParaRPr b="0" lang="ru-RU" sz="3600" strike="noStrike" u="none">
              <a:ln w="0">
                <a:noFill/>
              </a:ln>
              <a:solidFill>
                <a:srgbClr val="ffc000"/>
              </a:solidFill>
              <a:uFillTx/>
              <a:latin typeface="Arial"/>
            </a:endParaRPr>
          </a:p>
        </p:txBody>
      </p:sp>
      <p:sp>
        <p:nvSpPr>
          <p:cNvPr id="396" name="CustomShape 3"/>
          <p:cNvSpPr/>
          <p:nvPr/>
        </p:nvSpPr>
        <p:spPr>
          <a:xfrm>
            <a:off x="826920" y="5229360"/>
            <a:ext cx="7124040" cy="6382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1800"/>
              </a:spcBef>
            </a:pPr>
            <a:r>
              <a:rPr b="0" lang="ru-RU" sz="28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Например:</a:t>
            </a:r>
            <a:r>
              <a:rPr b="0" lang="ru-RU" sz="32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 </a:t>
            </a:r>
            <a:r>
              <a:rPr b="1" lang="ru-RU" sz="36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строить, разрушать.</a:t>
            </a:r>
            <a:endParaRPr b="0" lang="ru-RU" sz="3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8" dur="indefinite" restart="never" nodeType="tmRoot">
          <p:childTnLst>
            <p:seq>
              <p:cTn id="29" dur="indefinite" nodeType="mainSeq"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500" fill="hold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36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nodeType="afterEffect" fill="hold" presetClass="entr" presetID="14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 transition="in">
                                      <p:cBhvr additive="repl">
                                        <p:cTn id="40" dur="500"/>
                                        <p:tgtEl>
                                          <p:spTgt spid="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nodeType="afterEffect" fill="hold" presetClass="entr" presetID="14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randombar(horizontal)" transition="in">
                                      <p:cBhvr additive="repl">
                                        <p:cTn id="44" dur="500"/>
                                        <p:tgtEl>
                                          <p:spTgt spid="3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8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50"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CustomShape 1"/>
          <p:cNvSpPr/>
          <p:nvPr/>
        </p:nvSpPr>
        <p:spPr>
          <a:xfrm>
            <a:off x="457200" y="380880"/>
            <a:ext cx="8224200" cy="1366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44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Цель урока</a:t>
            </a:r>
            <a:r>
              <a:rPr b="1" lang="ru-RU" sz="44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: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398" name="CustomShape 2"/>
          <p:cNvSpPr/>
          <p:nvPr/>
        </p:nvSpPr>
        <p:spPr>
          <a:xfrm>
            <a:off x="457200" y="1981080"/>
            <a:ext cx="8224200" cy="4109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just" defTabSz="914400">
              <a:lnSpc>
                <a:spcPct val="100000"/>
              </a:lnSpc>
            </a:pPr>
            <a:r>
              <a:rPr b="0" lang="ru-RU" sz="3200" strike="noStrike" u="none">
                <a:solidFill>
                  <a:srgbClr val="ffc000"/>
                </a:solidFill>
                <a:uFillTx/>
                <a:latin typeface="Tahoma"/>
                <a:ea typeface="Arial"/>
              </a:rPr>
              <a:t>совершенствование умений правильно подбирать глаголы близкие и противоположные по смыслу и пользоваться ими для эффективного общения в устной и письменной речи.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399" name="Рисунок 149" descr=""/>
          <p:cNvPicPr/>
          <p:nvPr/>
        </p:nvPicPr>
        <p:blipFill>
          <a:blip r:embed="rId1"/>
          <a:stretch/>
        </p:blipFill>
        <p:spPr>
          <a:xfrm>
            <a:off x="1368000" y="4464000"/>
            <a:ext cx="6331320" cy="23079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1" dur="indefinite" restart="never" nodeType="tmRoot">
          <p:childTnLst>
            <p:seq>
              <p:cTn id="52" dur="indefinite" nodeType="mainSeq"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59" dur="1000"/>
                                        <p:tgtEl>
                                          <p:spTgt spid="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60" dur="1000" fill="hold"/>
                                        <p:tgtEl>
                                          <p:spTgt spid="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1" dur="1000" fill="hold"/>
                                        <p:tgtEl>
                                          <p:spTgt spid="3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CustomShape 1"/>
          <p:cNvSpPr/>
          <p:nvPr/>
        </p:nvSpPr>
        <p:spPr>
          <a:xfrm>
            <a:off x="457200" y="380880"/>
            <a:ext cx="8224200" cy="1366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44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Работа с учебником: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1" name="CustomShape 2"/>
          <p:cNvSpPr/>
          <p:nvPr/>
        </p:nvSpPr>
        <p:spPr>
          <a:xfrm>
            <a:off x="457200" y="1981080"/>
            <a:ext cx="8224200" cy="4109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just" defTabSz="914400">
              <a:lnSpc>
                <a:spcPct val="100000"/>
              </a:lnSpc>
            </a:pPr>
            <a:r>
              <a:rPr b="0" lang="ru-RU" sz="3200" strike="noStrike" u="none">
                <a:solidFill>
                  <a:srgbClr val="ffffff"/>
                </a:solidFill>
                <a:uFillTx/>
                <a:latin typeface="Tahoma"/>
                <a:ea typeface="Arial"/>
              </a:rPr>
              <a:t>          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0" lang="ru-RU" sz="32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Arial"/>
              </a:rPr>
              <a:t>           </a:t>
            </a:r>
            <a:r>
              <a:rPr b="0" lang="ru-RU" sz="32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Arial"/>
              </a:rPr>
              <a:t>Стр. 102, упражнение 118.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02" name="Рисунок 152" descr=""/>
          <p:cNvPicPr/>
          <p:nvPr/>
        </p:nvPicPr>
        <p:blipFill>
          <a:blip r:embed="rId1"/>
          <a:stretch/>
        </p:blipFill>
        <p:spPr>
          <a:xfrm>
            <a:off x="1368000" y="4464000"/>
            <a:ext cx="6331320" cy="23079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62" dur="indefinite" restart="never" nodeType="tmRoot">
          <p:childTnLst>
            <p:seq>
              <p:cTn id="63" dur="indefinite" nodeType="mainSeq"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70" dur="1000"/>
                                        <p:tgtEl>
                                          <p:spTgt spid="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71" dur="1000" fill="hold"/>
                                        <p:tgtEl>
                                          <p:spTgt spid="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2" dur="1000" fill="hold"/>
                                        <p:tgtEl>
                                          <p:spTgt spid="4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CustomShape 1"/>
          <p:cNvSpPr/>
          <p:nvPr/>
        </p:nvSpPr>
        <p:spPr>
          <a:xfrm>
            <a:off x="685800" y="1676520"/>
            <a:ext cx="7767000" cy="1823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4" name="CustomShape 2"/>
          <p:cNvSpPr/>
          <p:nvPr/>
        </p:nvSpPr>
        <p:spPr>
          <a:xfrm>
            <a:off x="1371600" y="3886200"/>
            <a:ext cx="6395400" cy="17470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05" name="" descr=""/>
          <p:cNvPicPr/>
          <p:nvPr/>
        </p:nvPicPr>
        <p:blipFill>
          <a:blip r:embed="rId1"/>
          <a:stretch/>
        </p:blipFill>
        <p:spPr>
          <a:xfrm>
            <a:off x="0" y="0"/>
            <a:ext cx="9144000" cy="68400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CustomShape 1"/>
          <p:cNvSpPr/>
          <p:nvPr/>
        </p:nvSpPr>
        <p:spPr>
          <a:xfrm>
            <a:off x="179280" y="404640"/>
            <a:ext cx="8959320" cy="4672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599"/>
              </a:spcBef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16000" indent="-211680" defTabSz="914400">
              <a:lnSpc>
                <a:spcPct val="100000"/>
              </a:lnSpc>
              <a:spcBef>
                <a:spcPts val="1599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1" lang="ru-RU" sz="3200" strike="noStrike" u="none">
                <a:solidFill>
                  <a:srgbClr val="0070c0"/>
                </a:solidFill>
                <a:uFillTx/>
                <a:latin typeface="Tahoma"/>
                <a:ea typeface="DejaVu Sans"/>
              </a:rPr>
              <a:t>Карточка 1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599"/>
              </a:spcBef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2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Работать                    хохотать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2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Смеяться                    трудиться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2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Глядеть                      плакать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2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Рыдать                       бросить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Кинуть                        смотреть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599"/>
              </a:spcBef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7" name="CustomShape 2"/>
          <p:cNvSpPr/>
          <p:nvPr/>
        </p:nvSpPr>
        <p:spPr>
          <a:xfrm>
            <a:off x="4427640" y="5013360"/>
            <a:ext cx="1939320" cy="573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8" name="CustomShape 3"/>
          <p:cNvSpPr/>
          <p:nvPr/>
        </p:nvSpPr>
        <p:spPr>
          <a:xfrm>
            <a:off x="5796000" y="5589720"/>
            <a:ext cx="2299680" cy="573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09" name="CustomShape 4"/>
          <p:cNvSpPr/>
          <p:nvPr/>
        </p:nvSpPr>
        <p:spPr>
          <a:xfrm>
            <a:off x="1042920" y="3789360"/>
            <a:ext cx="2370960" cy="57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599"/>
              </a:spcBef>
            </a:pPr>
            <a:r>
              <a:rPr b="1" lang="ru-RU" sz="32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проводил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10" name="Рисунок 160" descr=""/>
          <p:cNvPicPr/>
          <p:nvPr/>
        </p:nvPicPr>
        <p:blipFill>
          <a:blip r:embed="rId1"/>
          <a:stretch/>
        </p:blipFill>
        <p:spPr>
          <a:xfrm>
            <a:off x="3992400" y="381960"/>
            <a:ext cx="2374560" cy="1581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11" name="Рисунок 161" descr=""/>
          <p:cNvPicPr/>
          <p:nvPr/>
        </p:nvPicPr>
        <p:blipFill>
          <a:blip r:embed="rId2"/>
          <a:stretch/>
        </p:blipFill>
        <p:spPr>
          <a:xfrm>
            <a:off x="2405880" y="2892240"/>
            <a:ext cx="1616400" cy="358056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12" name="CustomShape 5"/>
          <p:cNvSpPr/>
          <p:nvPr/>
        </p:nvSpPr>
        <p:spPr>
          <a:xfrm>
            <a:off x="4464000" y="5112000"/>
            <a:ext cx="2300400" cy="576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CustomShape 1"/>
          <p:cNvSpPr/>
          <p:nvPr/>
        </p:nvSpPr>
        <p:spPr>
          <a:xfrm>
            <a:off x="179280" y="404640"/>
            <a:ext cx="8959320" cy="4672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599"/>
              </a:spcBef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marL="216000" indent="-211680" defTabSz="914400">
              <a:lnSpc>
                <a:spcPct val="100000"/>
              </a:lnSpc>
              <a:spcBef>
                <a:spcPts val="1599"/>
              </a:spcBef>
              <a:buClr>
                <a:srgbClr val="ffffff"/>
              </a:buClr>
              <a:buFont typeface="Wingdings" charset="2"/>
              <a:buChar char=""/>
            </a:pPr>
            <a:r>
              <a:rPr b="1" lang="ru-RU" sz="32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Карточка 2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599"/>
              </a:spcBef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В утреннем небе погасли 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последние звёзды.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rgbClr val="000000"/>
                </a:solidFill>
                <a:uFillTx/>
                <a:latin typeface="Tahoma"/>
                <a:ea typeface="Times New Roman"/>
              </a:rPr>
              <a:t>На ёлке зажглись разноцветные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1" lang="ru-RU" sz="3200" strike="noStrike" u="none">
                <a:solidFill>
                  <a:srgbClr val="000000"/>
                </a:solidFill>
                <a:uFillTx/>
                <a:latin typeface="Tahoma"/>
                <a:ea typeface="Times New Roman"/>
              </a:rPr>
              <a:t>огни.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599"/>
              </a:spcBef>
            </a:pP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4" name="CustomShape 2"/>
          <p:cNvSpPr/>
          <p:nvPr/>
        </p:nvSpPr>
        <p:spPr>
          <a:xfrm>
            <a:off x="3059280" y="4437000"/>
            <a:ext cx="2228040" cy="57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5" name="CustomShape 3"/>
          <p:cNvSpPr/>
          <p:nvPr/>
        </p:nvSpPr>
        <p:spPr>
          <a:xfrm>
            <a:off x="4427640" y="5013360"/>
            <a:ext cx="1939320" cy="573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6" name="CustomShape 4"/>
          <p:cNvSpPr/>
          <p:nvPr/>
        </p:nvSpPr>
        <p:spPr>
          <a:xfrm>
            <a:off x="5796000" y="5589720"/>
            <a:ext cx="2299680" cy="573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17" name="CustomShape 5"/>
          <p:cNvSpPr/>
          <p:nvPr/>
        </p:nvSpPr>
        <p:spPr>
          <a:xfrm>
            <a:off x="1042920" y="3789360"/>
            <a:ext cx="2370960" cy="575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18" name="Рисунок 168" descr=""/>
          <p:cNvPicPr/>
          <p:nvPr/>
        </p:nvPicPr>
        <p:blipFill>
          <a:blip r:embed="rId1"/>
          <a:stretch/>
        </p:blipFill>
        <p:spPr>
          <a:xfrm>
            <a:off x="1980000" y="4896720"/>
            <a:ext cx="2374560" cy="1581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19" name="Рисунок 169" descr=""/>
          <p:cNvPicPr/>
          <p:nvPr/>
        </p:nvPicPr>
        <p:blipFill>
          <a:blip r:embed="rId2"/>
          <a:stretch/>
        </p:blipFill>
        <p:spPr>
          <a:xfrm>
            <a:off x="6262200" y="63360"/>
            <a:ext cx="1366920" cy="35953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20" name="CustomShape 6"/>
          <p:cNvSpPr/>
          <p:nvPr/>
        </p:nvSpPr>
        <p:spPr>
          <a:xfrm>
            <a:off x="4464000" y="5112000"/>
            <a:ext cx="2300400" cy="576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CustomShape 1"/>
          <p:cNvSpPr/>
          <p:nvPr/>
        </p:nvSpPr>
        <p:spPr>
          <a:xfrm>
            <a:off x="457200" y="380880"/>
            <a:ext cx="8224200" cy="13662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ru-RU" sz="44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Устный блиц- опрос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2" name="CustomShape 2"/>
          <p:cNvSpPr/>
          <p:nvPr/>
        </p:nvSpPr>
        <p:spPr>
          <a:xfrm>
            <a:off x="457200" y="1981080"/>
            <a:ext cx="8224200" cy="4109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algn="just" defTabSz="914400">
              <a:lnSpc>
                <a:spcPct val="100000"/>
              </a:lnSpc>
            </a:pPr>
            <a:r>
              <a:rPr b="0" lang="ru-RU" sz="3200" strike="noStrike" u="none">
                <a:solidFill>
                  <a:srgbClr val="ffffff"/>
                </a:solidFill>
                <a:uFillTx/>
                <a:latin typeface="Tahoma"/>
                <a:ea typeface="Arial"/>
              </a:rPr>
              <a:t>          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algn="just" defTabSz="914400">
              <a:lnSpc>
                <a:spcPct val="100000"/>
              </a:lnSpc>
            </a:pPr>
            <a:r>
              <a:rPr b="0" lang="ru-RU" sz="3200" strike="noStrike" u="none">
                <a:solidFill>
                  <a:srgbClr val="ffffff"/>
                </a:solidFill>
                <a:uFillTx/>
                <a:latin typeface="Tahoma"/>
                <a:ea typeface="Arial"/>
              </a:rPr>
              <a:t>           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3" name="Рисунок 173" descr=""/>
          <p:cNvPicPr/>
          <p:nvPr/>
        </p:nvPicPr>
        <p:blipFill>
          <a:blip r:embed="rId1"/>
          <a:stretch/>
        </p:blipFill>
        <p:spPr>
          <a:xfrm>
            <a:off x="1620000" y="3990600"/>
            <a:ext cx="6331320" cy="2307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24" name="Рисунок 174" descr=""/>
          <p:cNvPicPr/>
          <p:nvPr/>
        </p:nvPicPr>
        <p:blipFill>
          <a:blip r:embed="rId2"/>
          <a:stretch/>
        </p:blipFill>
        <p:spPr>
          <a:xfrm>
            <a:off x="0" y="230040"/>
            <a:ext cx="9138960" cy="11332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3" dur="indefinite" restart="never" nodeType="tmRoot">
          <p:childTnLst>
            <p:seq>
              <p:cTn id="74" dur="indefinite" nodeType="mainSeq"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nodeType="withEffect" fill="hold" presetClass="entr" presetID="4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81" dur="1000"/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2" dur="1000" fill="hold"/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3" dur="1000" fill="hold"/>
                                        <p:tgtEl>
                                          <p:spTgt spid="4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CustomShape 1"/>
          <p:cNvSpPr/>
          <p:nvPr/>
        </p:nvSpPr>
        <p:spPr>
          <a:xfrm>
            <a:off x="108000" y="333360"/>
            <a:ext cx="8922600" cy="577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1599"/>
              </a:spcBef>
            </a:pPr>
            <a:r>
              <a:rPr b="1" lang="ru-RU" sz="32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ГЛАГОЛ</a:t>
            </a:r>
            <a:r>
              <a:rPr b="1" lang="ru-RU" sz="3200" strike="noStrike" u="none">
                <a:solidFill>
                  <a:srgbClr val="ffff00"/>
                </a:solidFill>
                <a:uFillTx/>
                <a:latin typeface="Tahoma"/>
                <a:ea typeface="DejaVu Sans"/>
              </a:rPr>
              <a:t>         </a:t>
            </a:r>
            <a:r>
              <a:rPr b="1" lang="ru-RU" sz="3200" strike="noStrike" u="none">
                <a:solidFill>
                  <a:schemeClr val="accent4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СИНОНИМ</a:t>
            </a:r>
            <a:r>
              <a:rPr b="1" lang="ru-RU" sz="3200" strike="noStrike" u="none">
                <a:solidFill>
                  <a:srgbClr val="ffff00"/>
                </a:solidFill>
                <a:uFillTx/>
                <a:latin typeface="Tahoma"/>
                <a:ea typeface="DejaVu Sans"/>
              </a:rPr>
              <a:t>         </a:t>
            </a:r>
            <a:r>
              <a:rPr b="1" lang="ru-RU" sz="3200" strike="noStrike" u="none">
                <a:solidFill>
                  <a:srgbClr val="ffc000"/>
                </a:solidFill>
                <a:uFillTx/>
                <a:latin typeface="Tahoma"/>
                <a:ea typeface="DejaVu Sans"/>
              </a:rPr>
              <a:t>АНТОНИМ</a:t>
            </a:r>
            <a:r>
              <a:rPr b="1" lang="ru-RU" sz="32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 </a:t>
            </a:r>
            <a:endParaRPr b="0" lang="ru-RU" sz="32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26" name="Picture 6" descr=""/>
          <p:cNvPicPr/>
          <p:nvPr/>
        </p:nvPicPr>
        <p:blipFill>
          <a:blip r:embed="rId1"/>
          <a:stretch/>
        </p:blipFill>
        <p:spPr>
          <a:xfrm>
            <a:off x="2261160" y="312840"/>
            <a:ext cx="947160" cy="7088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27" name="Picture 7" descr=""/>
          <p:cNvPicPr/>
          <p:nvPr/>
        </p:nvPicPr>
        <p:blipFill>
          <a:blip r:embed="rId2"/>
          <a:stretch/>
        </p:blipFill>
        <p:spPr>
          <a:xfrm>
            <a:off x="5435640" y="333360"/>
            <a:ext cx="947160" cy="7088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28" name="CustomShape 2"/>
          <p:cNvSpPr/>
          <p:nvPr/>
        </p:nvSpPr>
        <p:spPr>
          <a:xfrm>
            <a:off x="324000" y="1341360"/>
            <a:ext cx="2658600" cy="4145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БРАНИТЬ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400"/>
              </a:spcBef>
            </a:pP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БЕЖАТЬ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400"/>
              </a:spcBef>
            </a:pP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ВЕСЕЛИТЬСЯ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400"/>
              </a:spcBef>
            </a:pP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БРАТЬ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29" name="CustomShape 3"/>
          <p:cNvSpPr/>
          <p:nvPr/>
        </p:nvSpPr>
        <p:spPr>
          <a:xfrm>
            <a:off x="3203640" y="1413000"/>
            <a:ext cx="265860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0" name="CustomShape 4"/>
          <p:cNvSpPr/>
          <p:nvPr/>
        </p:nvSpPr>
        <p:spPr>
          <a:xfrm>
            <a:off x="3419640" y="1341360"/>
            <a:ext cx="215532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0" lang="ru-RU" sz="2800" strike="noStrike" u="none">
                <a:solidFill>
                  <a:schemeClr val="accent1">
                    <a:lumMod val="75000"/>
                  </a:schemeClr>
                </a:solidFill>
                <a:uFillTx/>
                <a:latin typeface="Tahoma"/>
                <a:ea typeface="DejaVu Sans"/>
              </a:rPr>
              <a:t>  </a:t>
            </a:r>
            <a:r>
              <a:rPr b="1" lang="ru-RU" sz="2800" strike="noStrike" u="none">
                <a:solidFill>
                  <a:schemeClr val="accent5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РУГАТЬ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1" name="CustomShape 5"/>
          <p:cNvSpPr/>
          <p:nvPr/>
        </p:nvSpPr>
        <p:spPr>
          <a:xfrm>
            <a:off x="3276720" y="2637000"/>
            <a:ext cx="258552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  </a:t>
            </a:r>
            <a:r>
              <a:rPr b="1" lang="ru-RU" sz="2800" strike="noStrike" u="none">
                <a:solidFill>
                  <a:schemeClr val="accent5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МЧАТЬСЯ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2" name="CustomShape 6"/>
          <p:cNvSpPr/>
          <p:nvPr/>
        </p:nvSpPr>
        <p:spPr>
          <a:xfrm>
            <a:off x="6156360" y="1341360"/>
            <a:ext cx="236952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rgbClr val="ffc000"/>
                </a:solidFill>
                <a:uFillTx/>
                <a:latin typeface="Tahoma"/>
                <a:ea typeface="DejaVu Sans"/>
              </a:rPr>
              <a:t>ХВАЛИТЬ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3" name="CustomShape 7"/>
          <p:cNvSpPr/>
          <p:nvPr/>
        </p:nvSpPr>
        <p:spPr>
          <a:xfrm>
            <a:off x="6156360" y="2637000"/>
            <a:ext cx="237096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rgbClr val="ffc000"/>
                </a:solidFill>
                <a:uFillTx/>
                <a:latin typeface="Tahoma"/>
                <a:ea typeface="DejaVu Sans"/>
              </a:rPr>
              <a:t>СТОЯТЬ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4" name="CustomShape 8"/>
          <p:cNvSpPr/>
          <p:nvPr/>
        </p:nvSpPr>
        <p:spPr>
          <a:xfrm>
            <a:off x="3276720" y="3933720"/>
            <a:ext cx="280296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chemeClr val="accent5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РАДОВАТЬСЯ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5" name="CustomShape 9"/>
          <p:cNvSpPr/>
          <p:nvPr/>
        </p:nvSpPr>
        <p:spPr>
          <a:xfrm>
            <a:off x="6372360" y="3933720"/>
            <a:ext cx="237096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rgbClr val="ffc000"/>
                </a:solidFill>
                <a:uFillTx/>
                <a:latin typeface="Tahoma"/>
                <a:ea typeface="DejaVu Sans"/>
              </a:rPr>
              <a:t>ГРУСТИТЬ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6" name="CustomShape 10"/>
          <p:cNvSpPr/>
          <p:nvPr/>
        </p:nvSpPr>
        <p:spPr>
          <a:xfrm>
            <a:off x="3564000" y="5229360"/>
            <a:ext cx="150588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chemeClr val="accent5">
                    <a:lumMod val="60000"/>
                    <a:lumOff val="40000"/>
                  </a:schemeClr>
                </a:solidFill>
                <a:uFillTx/>
                <a:latin typeface="Tahoma"/>
                <a:ea typeface="DejaVu Sans"/>
              </a:rPr>
              <a:t>ВЗЯТЬ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37" name="CustomShape 11"/>
          <p:cNvSpPr/>
          <p:nvPr/>
        </p:nvSpPr>
        <p:spPr>
          <a:xfrm>
            <a:off x="6482880" y="5199120"/>
            <a:ext cx="237096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defTabSz="914400">
              <a:lnSpc>
                <a:spcPct val="100000"/>
              </a:lnSpc>
              <a:spcBef>
                <a:spcPts val="1400"/>
              </a:spcBef>
            </a:pPr>
            <a:r>
              <a:rPr b="1" lang="ru-RU" sz="2800" strike="noStrike" u="none">
                <a:solidFill>
                  <a:srgbClr val="ffc000"/>
                </a:solidFill>
                <a:uFillTx/>
                <a:latin typeface="Tahoma"/>
                <a:ea typeface="DejaVu Sans"/>
              </a:rPr>
              <a:t>ОТДАТЬ</a:t>
            </a:r>
            <a:endParaRPr b="0" lang="ru-RU" sz="2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38" name="Picture 20" descr=""/>
          <p:cNvPicPr/>
          <p:nvPr/>
        </p:nvPicPr>
        <p:blipFill>
          <a:blip r:embed="rId3"/>
          <a:stretch/>
        </p:blipFill>
        <p:spPr>
          <a:xfrm>
            <a:off x="2771640" y="148428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39" name="Picture 21" descr=""/>
          <p:cNvPicPr/>
          <p:nvPr/>
        </p:nvPicPr>
        <p:blipFill>
          <a:blip r:embed="rId4"/>
          <a:stretch/>
        </p:blipFill>
        <p:spPr>
          <a:xfrm>
            <a:off x="5580000" y="155736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0" name="Picture 22" descr=""/>
          <p:cNvPicPr/>
          <p:nvPr/>
        </p:nvPicPr>
        <p:blipFill>
          <a:blip r:embed="rId5"/>
          <a:stretch/>
        </p:blipFill>
        <p:spPr>
          <a:xfrm>
            <a:off x="2771640" y="278136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1" name="Picture 23" descr=""/>
          <p:cNvPicPr/>
          <p:nvPr/>
        </p:nvPicPr>
        <p:blipFill>
          <a:blip r:embed="rId6"/>
          <a:stretch/>
        </p:blipFill>
        <p:spPr>
          <a:xfrm>
            <a:off x="5724360" y="278136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2" name="Picture 24" descr=""/>
          <p:cNvPicPr/>
          <p:nvPr/>
        </p:nvPicPr>
        <p:blipFill>
          <a:blip r:embed="rId7"/>
          <a:stretch/>
        </p:blipFill>
        <p:spPr>
          <a:xfrm>
            <a:off x="3059280" y="407664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3" name="Picture 25" descr=""/>
          <p:cNvPicPr/>
          <p:nvPr/>
        </p:nvPicPr>
        <p:blipFill>
          <a:blip r:embed="rId8"/>
          <a:stretch/>
        </p:blipFill>
        <p:spPr>
          <a:xfrm>
            <a:off x="6084720" y="407664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4" name="Picture 26" descr=""/>
          <p:cNvPicPr/>
          <p:nvPr/>
        </p:nvPicPr>
        <p:blipFill>
          <a:blip r:embed="rId9"/>
          <a:stretch/>
        </p:blipFill>
        <p:spPr>
          <a:xfrm>
            <a:off x="2556000" y="5373720"/>
            <a:ext cx="165960" cy="1659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45" name="Picture 27" descr=""/>
          <p:cNvPicPr/>
          <p:nvPr/>
        </p:nvPicPr>
        <p:blipFill>
          <a:blip r:embed="rId10"/>
          <a:stretch/>
        </p:blipFill>
        <p:spPr>
          <a:xfrm>
            <a:off x="5651640" y="5373720"/>
            <a:ext cx="165960" cy="1659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4" dur="indefinite" restart="never" nodeType="tmRoot">
          <p:childTnLst>
            <p:seq>
              <p:cTn id="85" dur="indefinite" nodeType="mainSeq"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nodeType="after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nodeType="with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CustomShape 1"/>
          <p:cNvSpPr/>
          <p:nvPr/>
        </p:nvSpPr>
        <p:spPr>
          <a:xfrm>
            <a:off x="755640" y="620640"/>
            <a:ext cx="719568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7" name="CustomShape 2"/>
          <p:cNvSpPr/>
          <p:nvPr/>
        </p:nvSpPr>
        <p:spPr>
          <a:xfrm>
            <a:off x="971640" y="765000"/>
            <a:ext cx="769860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48" name="CustomShape 3"/>
          <p:cNvSpPr txBox="1"/>
          <p:nvPr/>
        </p:nvSpPr>
        <p:spPr>
          <a:xfrm>
            <a:off x="504720" y="936000"/>
            <a:ext cx="7628760" cy="2399760"/>
          </a:xfrm>
          <a:prstGeom prst="rect">
            <a:avLst/>
          </a:prstGeom>
        </p:spPr>
        <p:txBody>
          <a:bodyPr wrap="none" lIns="90000" rIns="90000" tIns="45000" bIns="45000" anchor="ctr" anchorCtr="1">
            <a:prstTxWarp prst="textPlain">
              <a:avLst>
                <a:gd name="adj" fmla="val 50000"/>
              </a:avLst>
            </a:prstTxWarp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3600" strike="noStrike" u="none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uFillTx/>
                <a:latin typeface="Arial"/>
                <a:ea typeface="DejaVu Sans"/>
              </a:rPr>
              <a:t>Домашнее задание:</a:t>
            </a:r>
            <a:endParaRPr b="0" lang="ru-RU" sz="3600" strike="noStrike" u="none">
              <a:ln w="0">
                <a:noFill/>
              </a:ln>
              <a:solidFill>
                <a:schemeClr val="accent1">
                  <a:lumMod val="50000"/>
                </a:schemeClr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ru-RU" sz="3600" strike="noStrike" u="none">
              <a:ln w="0">
                <a:noFill/>
              </a:ln>
              <a:solidFill>
                <a:schemeClr val="accent1">
                  <a:lumMod val="50000"/>
                </a:schemeClr>
              </a:solidFill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ru-RU" sz="2800" strike="noStrike" u="none">
                <a:ln w="0">
                  <a:noFill/>
                </a:ln>
                <a:solidFill>
                  <a:schemeClr val="accent1">
                    <a:lumMod val="50000"/>
                  </a:schemeClr>
                </a:solidFill>
                <a:uFillTx/>
                <a:latin typeface="Arial"/>
                <a:ea typeface="DejaVu Sans"/>
              </a:rPr>
              <a:t>Стр. 103, упр. 119</a:t>
            </a:r>
            <a:endParaRPr b="0" lang="ru-RU" sz="2800" strike="noStrike" u="none">
              <a:ln w="0">
                <a:noFill/>
              </a:ln>
              <a:solidFill>
                <a:schemeClr val="accent1">
                  <a:lumMod val="50000"/>
                </a:schemeClr>
              </a:solidFill>
              <a:uFillTx/>
              <a:latin typeface="Arial"/>
            </a:endParaRPr>
          </a:p>
        </p:txBody>
      </p:sp>
      <p:pic>
        <p:nvPicPr>
          <p:cNvPr id="449" name="Рисунок 199" descr=""/>
          <p:cNvPicPr/>
          <p:nvPr/>
        </p:nvPicPr>
        <p:blipFill>
          <a:blip r:embed="rId1"/>
          <a:stretch/>
        </p:blipFill>
        <p:spPr>
          <a:xfrm rot="21586200">
            <a:off x="3963240" y="3338280"/>
            <a:ext cx="1232640" cy="1792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50" name="Рисунок 200" descr=""/>
          <p:cNvPicPr/>
          <p:nvPr/>
        </p:nvPicPr>
        <p:blipFill>
          <a:blip r:embed="rId2"/>
          <a:stretch/>
        </p:blipFill>
        <p:spPr>
          <a:xfrm>
            <a:off x="432000" y="3816000"/>
            <a:ext cx="8276760" cy="301860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45" dur="indefinite" restart="never" nodeType="tmRoot">
          <p:childTnLst>
            <p:seq>
              <p:cTn id="146" dur="indefinite" nodeType="mainSeq"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nodeType="withEffect" fill="hold" presetClass="entr" presetID="31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1" dur="1000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2" dur="1000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3" dur="1000" fill="hold"/>
                                        <p:tgtEl>
                                          <p:spTgt spid="4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54" dur="10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CustomShape 1"/>
          <p:cNvSpPr/>
          <p:nvPr/>
        </p:nvSpPr>
        <p:spPr>
          <a:xfrm>
            <a:off x="755640" y="620640"/>
            <a:ext cx="719568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2" name="CustomShape 2"/>
          <p:cNvSpPr/>
          <p:nvPr/>
        </p:nvSpPr>
        <p:spPr>
          <a:xfrm>
            <a:off x="971640" y="765000"/>
            <a:ext cx="769860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>
              <a:lnSpc>
                <a:spcPct val="100000"/>
              </a:lnSpc>
            </a:pPr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3" name="CustomShape 3"/>
          <p:cNvSpPr txBox="1"/>
          <p:nvPr/>
        </p:nvSpPr>
        <p:spPr>
          <a:xfrm>
            <a:off x="1763640" y="981000"/>
            <a:ext cx="5179320" cy="1780560"/>
          </a:xfrm>
          <a:prstGeom prst="rect">
            <a:avLst/>
          </a:prstGeom>
        </p:spPr>
        <p:txBody>
          <a:bodyPr wrap="none" lIns="90000" rIns="90000" tIns="45000" bIns="45000" anchor="ctr" anchorCtr="1">
            <a:prstTxWarp prst="textPlain">
              <a:avLst>
                <a:gd name="adj" fmla="val 50000"/>
              </a:avLst>
            </a:prstTxWarp>
            <a:noAutofit/>
          </a:bodyPr>
          <a:p>
            <a:pPr algn="ctr" defTabSz="914400">
              <a:lnSpc>
                <a:spcPct val="100000"/>
              </a:lnSpc>
            </a:pPr>
            <a:r>
              <a:rPr b="1" lang="ru-RU" sz="3600" strike="noStrike" u="none">
                <a:ln w="0">
                  <a:noFill/>
                </a:ln>
                <a:solidFill>
                  <a:srgbClr val="e81766"/>
                </a:solidFill>
                <a:uFillTx/>
                <a:latin typeface="Arial"/>
                <a:ea typeface="DejaVu Sans"/>
              </a:rPr>
              <a:t>МОЛОДЦЫ !</a:t>
            </a:r>
            <a:endParaRPr b="0" lang="ru-RU" sz="3600" strike="noStrike" u="none">
              <a:ln w="0">
                <a:noFill/>
              </a:ln>
              <a:solidFill>
                <a:srgbClr val="e81766"/>
              </a:solidFill>
              <a:uFillTx/>
              <a:latin typeface="Arial"/>
            </a:endParaRPr>
          </a:p>
        </p:txBody>
      </p:sp>
      <p:pic>
        <p:nvPicPr>
          <p:cNvPr id="454" name="Рисунок 204" descr=""/>
          <p:cNvPicPr/>
          <p:nvPr/>
        </p:nvPicPr>
        <p:blipFill>
          <a:blip r:embed="rId1"/>
          <a:stretch/>
        </p:blipFill>
        <p:spPr>
          <a:xfrm>
            <a:off x="1754280" y="2878560"/>
            <a:ext cx="5514480" cy="38862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55" name="Рисунок 205" descr=""/>
          <p:cNvPicPr/>
          <p:nvPr/>
        </p:nvPicPr>
        <p:blipFill>
          <a:blip r:embed="rId2"/>
          <a:stretch/>
        </p:blipFill>
        <p:spPr>
          <a:xfrm>
            <a:off x="144000" y="0"/>
            <a:ext cx="8708760" cy="108108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5" dur="indefinite" restart="never" nodeType="tmRoot">
          <p:childTnLst>
            <p:seq>
              <p:cTn id="156" dur="indefinite" nodeType="mainSeq"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nodeType="withEffect" fill="hold" presetClass="entr" presetID="31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1" dur="1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2" dur="1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3" dur="1000" fill="hold"/>
                                        <p:tgtEl>
                                          <p:spTgt spid="4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64" dur="10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CustomShape 12"/>
          <p:cNvSpPr/>
          <p:nvPr/>
        </p:nvSpPr>
        <p:spPr>
          <a:xfrm>
            <a:off x="755640" y="620640"/>
            <a:ext cx="7195680" cy="639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r>
              <a:rPr b="1" lang="ru-RU" sz="2400" strike="noStrike" u="none">
                <a:solidFill>
                  <a:srgbClr val="355269"/>
                </a:solidFill>
                <a:uFillTx/>
                <a:latin typeface="Times New Roman"/>
              </a:rPr>
              <a:t>Посмотрите на текст: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Идёт дождь. Он идёт всё сильнее и сильнее. Дождь то идёт слегка и идёт слабо, то идёт в полную силу и мощь.</a:t>
            </a:r>
            <a:endParaRPr b="0" lang="ru-RU" sz="2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57" name="CustomShape 13"/>
          <p:cNvSpPr/>
          <p:nvPr/>
        </p:nvSpPr>
        <p:spPr>
          <a:xfrm>
            <a:off x="971640" y="765000"/>
            <a:ext cx="769860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58" name="Рисунок 1" descr=""/>
          <p:cNvPicPr/>
          <p:nvPr/>
        </p:nvPicPr>
        <p:blipFill>
          <a:blip r:embed="rId1"/>
          <a:stretch/>
        </p:blipFill>
        <p:spPr>
          <a:xfrm rot="21586200">
            <a:off x="2543400" y="4862520"/>
            <a:ext cx="1232640" cy="1792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59" name="Picture 1" descr=""/>
          <p:cNvPicPr/>
          <p:nvPr/>
        </p:nvPicPr>
        <p:blipFill>
          <a:blip r:embed="rId2"/>
          <a:stretch/>
        </p:blipFill>
        <p:spPr>
          <a:xfrm>
            <a:off x="4000680" y="2737080"/>
            <a:ext cx="3379320" cy="23029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CustomShape 1"/>
          <p:cNvSpPr/>
          <p:nvPr/>
        </p:nvSpPr>
        <p:spPr>
          <a:xfrm>
            <a:off x="1042920" y="2924280"/>
            <a:ext cx="2658600" cy="759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2200"/>
              </a:spcBef>
            </a:pPr>
            <a:r>
              <a:rPr b="1" lang="ru-RU" sz="44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 </a:t>
            </a:r>
            <a:r>
              <a:rPr b="1" lang="ru-RU" sz="44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льёт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1" name="CustomShape 2"/>
          <p:cNvSpPr/>
          <p:nvPr/>
        </p:nvSpPr>
        <p:spPr>
          <a:xfrm>
            <a:off x="900000" y="4869000"/>
            <a:ext cx="2874240" cy="759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2200"/>
              </a:spcBef>
            </a:pPr>
            <a:r>
              <a:rPr b="1" lang="ru-RU" sz="44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моросит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2" name="CustomShape 3"/>
          <p:cNvSpPr/>
          <p:nvPr/>
        </p:nvSpPr>
        <p:spPr>
          <a:xfrm>
            <a:off x="179280" y="3860640"/>
            <a:ext cx="4279320" cy="759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2200"/>
              </a:spcBef>
            </a:pPr>
            <a:r>
              <a:rPr b="1" lang="ru-RU" sz="4400" strike="noStrike" u="none">
                <a:solidFill>
                  <a:srgbClr val="ffffff"/>
                </a:solidFill>
                <a:uFillTx/>
                <a:latin typeface="Tahoma"/>
                <a:ea typeface="DejaVu Sans"/>
              </a:rPr>
              <a:t> </a:t>
            </a:r>
            <a:r>
              <a:rPr b="1" lang="ru-RU" sz="44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накрапывает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3" name="CustomShape 4"/>
          <p:cNvSpPr/>
          <p:nvPr/>
        </p:nvSpPr>
        <p:spPr>
          <a:xfrm>
            <a:off x="1187280" y="5734080"/>
            <a:ext cx="2370960" cy="759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2200"/>
              </a:spcBef>
            </a:pPr>
            <a:r>
              <a:rPr b="1" lang="ru-RU" sz="4400" strike="noStrike" u="none">
                <a:solidFill>
                  <a:schemeClr val="accent2">
                    <a:lumMod val="75000"/>
                  </a:schemeClr>
                </a:solidFill>
                <a:uFillTx/>
                <a:latin typeface="Tahoma"/>
                <a:ea typeface="DejaVu Sans"/>
              </a:rPr>
              <a:t>хлещет</a:t>
            </a:r>
            <a:endParaRPr b="0" lang="ru-RU" sz="44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64" name="Picture 9" descr=""/>
          <p:cNvPicPr/>
          <p:nvPr/>
        </p:nvPicPr>
        <p:blipFill>
          <a:blip r:embed="rId1"/>
          <a:stretch/>
        </p:blipFill>
        <p:spPr>
          <a:xfrm>
            <a:off x="250920" y="260280"/>
            <a:ext cx="3379320" cy="2302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465" name="CustomShape 5"/>
          <p:cNvSpPr/>
          <p:nvPr/>
        </p:nvSpPr>
        <p:spPr>
          <a:xfrm>
            <a:off x="3780000" y="333360"/>
            <a:ext cx="5108040" cy="699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  <a:spcBef>
                <a:spcPts val="1001"/>
              </a:spcBef>
            </a:pPr>
            <a:r>
              <a:rPr b="1" lang="ru-RU" sz="2000" strike="noStrike" u="none">
                <a:solidFill>
                  <a:srgbClr val="00b0f0"/>
                </a:solidFill>
                <a:uFillTx/>
                <a:latin typeface="Tahoma"/>
                <a:ea typeface="DejaVu Sans"/>
              </a:rPr>
              <a:t>Расположите в порядке усиления действия.</a:t>
            </a:r>
            <a:endParaRPr b="0" lang="ru-RU" sz="20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65" dur="indefinite" restart="never" nodeType="tmRoot">
          <p:childTnLst>
            <p:seq>
              <p:cTn id="166" dur="indefinite" nodeType="mainSeq">
                <p:childTnLst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nodeType="clickEffect" fill="hold" presetClass="path" presetID="57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014 -0.00579 L 0.12014 -0.17246 C 0.12014 -0.24722 0.20469 -0.33912 0.27361 -0.33912 L 0.42726 -0.33912 E">
                                      <p:cBhvr>
                                        <p:cTn id="170" dur="2000" fill="hold"/>
                                        <p:tgtEl>
                                          <p:spTgt spid="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nodeType="clickEffect" fill="hold" presetClass="path" presetID="57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025 0.00486 L 0.11025 -0.16181 C 0.11025 -0.23657 0.19479 -0.32847 0.26372 -0.32847 L 0.41736 -0.32847 E">
                                      <p:cBhvr>
                                        <p:cTn id="174" dur="2000" fill="hold"/>
                                        <p:tgtEl>
                                          <p:spTgt spid="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nodeType="clickEffect" fill="hold" presetClass="path" presetID="36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2 -0.003 L 0.06702 0.06505 C 0.06702 0.09561 0.16216 0.13357 0.23976 0.13357 L 0.41354 0.13357 E">
                                      <p:cBhvr>
                                        <p:cTn id="178" dur="2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nodeType="clickEffect" fill="hold" presetClass="path" presetID="56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2 0.0074 L 0.41354 -0.12917 E">
                                      <p:cBhvr>
                                        <p:cTn id="182" dur="2000" fill="hold"/>
                                        <p:tgtEl>
                                          <p:spTgt spid="4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CustomShape 14"/>
          <p:cNvSpPr/>
          <p:nvPr/>
        </p:nvSpPr>
        <p:spPr>
          <a:xfrm>
            <a:off x="755640" y="620640"/>
            <a:ext cx="7195680" cy="639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r>
              <a:rPr b="1" lang="ru-RU" sz="2400" strike="noStrike" u="none">
                <a:solidFill>
                  <a:srgbClr val="355269"/>
                </a:solidFill>
                <a:uFillTx/>
                <a:latin typeface="Times New Roman"/>
              </a:rPr>
              <a:t>Посмотрите на текст: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Идёт дождь. Он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льёт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 всё сильнее и сильнее. Дождь то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накрапывает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 и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моросит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, то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хлещет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 в полную силу и мощь.</a:t>
            </a:r>
            <a:endParaRPr b="0" lang="ru-RU" sz="2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67" name="CustomShape 15"/>
          <p:cNvSpPr/>
          <p:nvPr/>
        </p:nvSpPr>
        <p:spPr>
          <a:xfrm>
            <a:off x="971640" y="765000"/>
            <a:ext cx="769860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68" name="Рисунок 3" descr=""/>
          <p:cNvPicPr/>
          <p:nvPr/>
        </p:nvPicPr>
        <p:blipFill>
          <a:blip r:embed="rId1"/>
          <a:stretch/>
        </p:blipFill>
        <p:spPr>
          <a:xfrm rot="21586200">
            <a:off x="2543400" y="4862520"/>
            <a:ext cx="1232640" cy="1792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69" name="Picture 2" descr=""/>
          <p:cNvPicPr/>
          <p:nvPr/>
        </p:nvPicPr>
        <p:blipFill>
          <a:blip r:embed="rId2"/>
          <a:stretch/>
        </p:blipFill>
        <p:spPr>
          <a:xfrm>
            <a:off x="3960000" y="2557080"/>
            <a:ext cx="3379320" cy="230292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CustomShape 16"/>
          <p:cNvSpPr/>
          <p:nvPr/>
        </p:nvSpPr>
        <p:spPr>
          <a:xfrm>
            <a:off x="755640" y="620640"/>
            <a:ext cx="7195680" cy="639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r>
              <a:rPr b="1" lang="ru-RU" sz="2400" strike="noStrike" u="none">
                <a:solidFill>
                  <a:srgbClr val="355269"/>
                </a:solidFill>
                <a:uFillTx/>
                <a:latin typeface="Times New Roman"/>
              </a:rPr>
              <a:t>Посмотрите на текст:</a:t>
            </a:r>
            <a:endParaRPr b="0" lang="ru-RU" sz="24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  <a:p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Идёт дождь. Он идёт всё сильнее и сильнее. Дождь то идёт слегка и идёт слабо, то идёт в полную силу и мощь.</a:t>
            </a:r>
            <a:endParaRPr b="0" lang="ru-RU" sz="26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2600" strike="noStrike" u="none">
              <a:solidFill>
                <a:srgbClr val="000000"/>
              </a:solidFill>
              <a:uFillTx/>
              <a:latin typeface="Arial"/>
            </a:endParaRPr>
          </a:p>
          <a:p>
            <a:endParaRPr b="0" lang="ru-RU" sz="2600" strike="noStrike" u="none">
              <a:solidFill>
                <a:srgbClr val="000000"/>
              </a:solidFill>
              <a:uFillTx/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Идёт дождь. Он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льёт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 всё сильнее и сильнее. Дождь то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накрапывает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 и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моросит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, то </a:t>
            </a:r>
            <a:r>
              <a:rPr b="0" lang="ru-RU" sz="2600" strike="noStrike" u="none">
                <a:solidFill>
                  <a:srgbClr val="ff4000"/>
                </a:solidFill>
                <a:uFillTx/>
                <a:latin typeface="Arial"/>
              </a:rPr>
              <a:t>хлещет</a:t>
            </a:r>
            <a:r>
              <a:rPr b="0" lang="ru-RU" sz="2600" strike="noStrike" u="none">
                <a:solidFill>
                  <a:srgbClr val="2a6099"/>
                </a:solidFill>
                <a:uFillTx/>
                <a:latin typeface="Arial"/>
              </a:rPr>
              <a:t> в полную силу и мощь.</a:t>
            </a:r>
            <a:endParaRPr b="0" lang="ru-RU" sz="26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471" name="CustomShape 17"/>
          <p:cNvSpPr/>
          <p:nvPr/>
        </p:nvSpPr>
        <p:spPr>
          <a:xfrm>
            <a:off x="971640" y="765000"/>
            <a:ext cx="7698600" cy="3614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ru-RU" sz="1800" strike="noStrike" u="none">
              <a:solidFill>
                <a:srgbClr val="000000"/>
              </a:solidFill>
              <a:uFillTx/>
              <a:latin typeface="Arial"/>
            </a:endParaRPr>
          </a:p>
        </p:txBody>
      </p:sp>
      <p:pic>
        <p:nvPicPr>
          <p:cNvPr id="472" name="Рисунок 4" descr=""/>
          <p:cNvPicPr/>
          <p:nvPr/>
        </p:nvPicPr>
        <p:blipFill>
          <a:blip r:embed="rId1"/>
          <a:stretch/>
        </p:blipFill>
        <p:spPr>
          <a:xfrm rot="21586200">
            <a:off x="1463400" y="4862520"/>
            <a:ext cx="1232640" cy="17920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73" name="Picture 3" descr=""/>
          <p:cNvPicPr/>
          <p:nvPr/>
        </p:nvPicPr>
        <p:blipFill>
          <a:blip r:embed="rId2"/>
          <a:stretch/>
        </p:blipFill>
        <p:spPr>
          <a:xfrm>
            <a:off x="3671280" y="4688640"/>
            <a:ext cx="2628720" cy="1791360"/>
          </a:xfrm>
          <a:prstGeom prst="rect">
            <a:avLst/>
          </a:prstGeom>
          <a:noFill/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2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3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4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5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6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7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8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19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20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21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ppt/theme/theme22.xml><?xml version="1.0" encoding="utf-8"?>
<a:theme xmlns:a="http://schemas.openxmlformats.org/drawingml/2006/main" xmlns:r="http://schemas.openxmlformats.org/officeDocument/2006/relationships" name="Грань">
  <a:themeElements>
    <a:clrScheme name="Грань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 pitchFamily="0" charset="1"/>
        <a:ea typeface=""/>
        <a:cs typeface=""/>
      </a:majorFont>
      <a:minorFont>
        <a:latin typeface="Trebuchet MS" panose="020B060302020202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  <a:tileRect l="0" t="0" r="0" b="0"/>
        </a:gradFill>
      </a:fillStyleLst>
      <a:lnStyleLst>
        <a:ln w="12700" cap="rnd" cmpd="sng" algn="ctr">
          <a:prstDash val="solid"/>
        </a:ln>
        <a:ln w="19050" cap="rnd" cmpd="sng" algn="ctr">
          <a:prstDash val="solid"/>
        </a:ln>
        <a:ln w="25400" cap="rnd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804</TotalTime>
  <Application>LibreOffice/24.8.4.2$Windows_X86_64 LibreOffice_project/bb3cfa12c7b1bf994ecc5649a80400d06cd71002</Application>
  <AppVersion>15.0000</AppVersion>
  <Words>218</Words>
  <Paragraphs>111</Paragraphs>
  <Company>ДОМ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2009-04-21T11:45:27Z</dcterms:created>
  <dc:creator>ЖЕНЯ</dc:creator>
  <dc:description/>
  <dc:language>ru-RU</dc:language>
  <cp:lastModifiedBy/>
  <dcterms:modified xsi:type="dcterms:W3CDTF">2025-01-28T00:10:52Z</dcterms:modified>
  <cp:revision>47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HiddenSlides">
    <vt:i4>0</vt:i4>
  </property>
  <property fmtid="{D5CDD505-2E9C-101B-9397-08002B2CF9AE}" pid="3" name="HyperlinksChanged">
    <vt:bool>0</vt:bool>
  </property>
  <property fmtid="{D5CDD505-2E9C-101B-9397-08002B2CF9AE}" pid="4" name="LinksUpToDate">
    <vt:bool>0</vt:bool>
  </property>
  <property fmtid="{D5CDD505-2E9C-101B-9397-08002B2CF9AE}" pid="5" name="MMClips">
    <vt:i4>0</vt:i4>
  </property>
  <property fmtid="{D5CDD505-2E9C-101B-9397-08002B2CF9AE}" pid="6" name="Notes">
    <vt:i4>0</vt:i4>
  </property>
  <property fmtid="{D5CDD505-2E9C-101B-9397-08002B2CF9AE}" pid="7" name="PresentationFormat">
    <vt:lpwstr>Экран (4:3)</vt:lpwstr>
  </property>
  <property fmtid="{D5CDD505-2E9C-101B-9397-08002B2CF9AE}" pid="8" name="ScaleCrop">
    <vt:bool>0</vt:bool>
  </property>
  <property fmtid="{D5CDD505-2E9C-101B-9397-08002B2CF9AE}" pid="9" name="ShareDoc">
    <vt:bool>0</vt:bool>
  </property>
  <property fmtid="{D5CDD505-2E9C-101B-9397-08002B2CF9AE}" pid="10" name="Slides">
    <vt:i4>23</vt:i4>
  </property>
</Properties>
</file>