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ADBD0-F5A2-43BC-8D04-342DA3198042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A94BDE-859B-4BF4-96AE-514205AC1B7C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94BDE-859B-4BF4-96AE-514205AC1B7C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/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" name="Freeform 18"/>
            <p:cNvSpPr/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22"/>
            <p:cNvSpPr/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Freeform 26"/>
            <p:cNvSpPr/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 useBgFill="1">
          <p:nvSpPr>
            <p:cNvPr id="15" name="Freeform 10"/>
            <p:cNvSpPr/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/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0" name="Freeform 18"/>
          <p:cNvSpPr/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1" name="Freeform 22"/>
          <p:cNvSpPr/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2" name="Freeform 26"/>
          <p:cNvSpPr/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 useBgFill="1">
        <p:nvSpPr>
          <p:cNvPr id="13" name="Freeform 10"/>
          <p:cNvSpPr/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/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" name="Freeform 18"/>
            <p:cNvSpPr/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" name="Freeform 22"/>
            <p:cNvSpPr/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26"/>
            <p:cNvSpPr/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 useBgFill="1">
          <p:nvSpPr>
            <p:cNvPr id="11" name="Freeform 10"/>
            <p:cNvSpPr/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/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6" name="Freeform 18"/>
            <p:cNvSpPr/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7" name="Freeform 22"/>
            <p:cNvSpPr/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26"/>
            <p:cNvSpPr/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 useBgFill="1">
          <p:nvSpPr>
            <p:cNvPr id="29" name="Freeform 28"/>
            <p:cNvSpPr/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/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" name="Freeform 18"/>
            <p:cNvSpPr/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" name="Freeform 22"/>
            <p:cNvSpPr/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26"/>
            <p:cNvSpPr/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 useBgFill="1">
          <p:nvSpPr>
            <p:cNvPr id="14" name="Freeform 10"/>
            <p:cNvSpPr/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9F3F4-43C8-4E0A-B087-BC4E1602C423}" type="slidenum">
              <a:rPr lang="ru-RU" smtClean="0"/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/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18"/>
            <p:cNvSpPr/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8" name="Freeform 22"/>
            <p:cNvSpPr/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9" name="Freeform 26"/>
            <p:cNvSpPr/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 useBgFill="1">
          <p:nvSpPr>
            <p:cNvPr id="20" name="Freeform 19"/>
            <p:cNvSpPr/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/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8" name="Freeform 18"/>
            <p:cNvSpPr/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9" name="Freeform 22"/>
            <p:cNvSpPr/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6"/>
            <p:cNvSpPr/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 useBgFill="1">
          <p:nvSpPr>
            <p:cNvPr id="21" name="Freeform 10"/>
            <p:cNvSpPr/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B65EDAC-1474-4D19-BC96-BE3D5BB921ED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E49F3F4-43C8-4E0A-B087-BC4E1602C423}" type="slidenum">
              <a:rPr lang="ru-RU" smtClean="0"/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58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98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5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5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5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5"/>
        </a:spcBef>
        <a:buClr>
          <a:schemeClr val="accent1"/>
        </a:buClr>
        <a:buFont typeface="Symbol" panose="05050102010706020507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/>
              <a:t>«Вторая жизнь ненужных вещей»</a:t>
            </a:r>
            <a:endParaRPr lang="ru-RU" sz="5400" dirty="0"/>
          </a:p>
        </p:txBody>
      </p:sp>
      <p:sp>
        <p:nvSpPr>
          <p:cNvPr id="7" name="Подзаголовок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r"/>
            <a:r>
              <a:rPr lang="ru-RU" dirty="0"/>
              <a:t> «Встал утром, привел себя в порядок, приведи в порядок свою планету</a:t>
            </a:r>
            <a:r>
              <a:rPr lang="ru-RU" dirty="0" smtClean="0"/>
              <a:t>….»</a:t>
            </a:r>
            <a:endParaRPr lang="ru-RU" dirty="0" smtClean="0"/>
          </a:p>
          <a:p>
            <a:pPr algn="r"/>
            <a:r>
              <a:rPr lang="ru-RU" dirty="0" smtClean="0"/>
              <a:t>Экзюпери.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24944"/>
            <a:ext cx="345638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2924175"/>
            <a:ext cx="8229600" cy="1657350"/>
          </a:xfrm>
        </p:spPr>
        <p:txBody>
          <a:bodyPr>
            <a:normAutofit fontScale="90000"/>
          </a:bodyPr>
          <a:lstStyle/>
          <a:p>
            <a:r>
              <a:rPr lang="ru-RU" sz="2000" dirty="0"/>
              <a:t> Во время прогулки </a:t>
            </a:r>
            <a:r>
              <a:rPr lang="ru-RU" sz="2000" dirty="0" smtClean="0"/>
              <a:t>дети обратили внимание, что жители около дома бросают мусор, возле мусорных баков  разбросаны  пустые коробки из-под сока</a:t>
            </a:r>
            <a:r>
              <a:rPr lang="ru-RU" sz="2000" dirty="0"/>
              <a:t>,  пластиковые бутылки.   Они сделали вывод о том, что бросать мусор на улице некрасиво и неправильно и спросили можно ли сделать так, чтобы люди не бросали мусор на улице. Что можно сделать из ненужных вещей.</a:t>
            </a:r>
            <a:br>
              <a:rPr lang="ru-RU" sz="2000" dirty="0"/>
            </a:br>
            <a:br>
              <a:rPr lang="ru-RU" sz="2000" dirty="0"/>
            </a:br>
            <a:r>
              <a:rPr lang="ru-RU" sz="2000" dirty="0"/>
              <a:t>     Так, в процессе беседы о том, откуда берётся и куда девается мусор возникла идея данного проекта.</a:t>
            </a:r>
            <a:br>
              <a:rPr lang="ru-RU" sz="2000" dirty="0"/>
            </a:br>
            <a:br>
              <a:rPr lang="ru-RU" sz="2000" dirty="0"/>
            </a:b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305342"/>
            <a:ext cx="7776864" cy="4092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Во время прогулки с семьёй мы  обратили внимание, что жители нашего района около домов  бросают мусор. Возле мусорных баков  разбросаны  пустые коробки из-под сока, пакеты,  пластиковые бутылки.   Мы  сделали вывод о том, что бросать мусор на улице некрасиво и неправильно и спросили маму:  «Можно ли сделать так, чтобы люди не бросали мусор на улице.  И что можно сделать из ненужных вещей?»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    Так, в процессе беседы мама нам объяснила, что из пластиковых  бутылок можно сделать красивые поделки своими руками, чтобы украсить наш сад. 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Вот такой фокус из пластиковых бутылок  у нас получился ! Тем самым мы спасли экологию и навели красоту на нашем участке!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5147310" y="5785485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0768"/>
            <a:ext cx="5400600" cy="518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393" y="1628800"/>
            <a:ext cx="591091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7266384" cy="4850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14862"/>
            <a:ext cx="5400600" cy="4894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92896"/>
            <a:ext cx="8517632" cy="1728192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Спасибо за внимание!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1246</Words>
  <Application>WPS Presentation</Application>
  <PresentationFormat>Экран (4:3)</PresentationFormat>
  <Paragraphs>14</Paragraphs>
  <Slides>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SimSun</vt:lpstr>
      <vt:lpstr>Wingdings</vt:lpstr>
      <vt:lpstr>Symbol</vt:lpstr>
      <vt:lpstr>Candara</vt:lpstr>
      <vt:lpstr>Microsoft YaHei</vt:lpstr>
      <vt:lpstr>Arial Unicode MS</vt:lpstr>
      <vt:lpstr>Calibri</vt:lpstr>
      <vt:lpstr>Волна</vt:lpstr>
      <vt:lpstr>«Вторая жизнь ненужных вещей»</vt:lpstr>
      <vt:lpstr> Во время прогулки дети обратили внимание, что жители около дома бросают мусор, возле мусорных баков  разбросаны  пустые коробки из-под сока,  пластиковые бутылки.   Они сделали вывод о том, что бросать мусор на улице некрасиво и неправильно и спросили можно ли сделать так, чтобы люди не бросали мусор на улице. Что можно сделать из ненужных вещей.       Так, в процессе беседы о том, откуда берётся и куда девается мусор возникла идея данного проекта.  </vt:lpstr>
      <vt:lpstr>PowerPoint 演示文稿</vt:lpstr>
      <vt:lpstr>PowerPoint 演示文稿</vt:lpstr>
      <vt:lpstr>PowerPoint 演示文稿</vt:lpstr>
      <vt:lpstr>PowerPoint 演示文稿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«Вторая жизнь ненужных вещей»</dc:title>
  <dc:creator>Александр</dc:creator>
  <cp:lastModifiedBy>nikolay</cp:lastModifiedBy>
  <cp:revision>5</cp:revision>
  <dcterms:created xsi:type="dcterms:W3CDTF">2021-10-05T17:17:00Z</dcterms:created>
  <dcterms:modified xsi:type="dcterms:W3CDTF">2026-02-19T15:54:27Z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72092221B7C44DC5B0568C1960E9B747_12</vt:lpwstr>
  </property>
  <property fmtid="{D5CDD505-2E9C-101B-9397-08002B2CF9AE}" pid="3" name="KSOProductBuildVer">
    <vt:lpwstr>1049-12.2.0.23196</vt:lpwstr>
  </property>
</Properties>
</file>