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D90A12AC-9AD9-48F6-9EBE-7116CE8F3F40}" type="datetimeFigureOut">
              <a:rPr lang="ru-RU" smtClean="0"/>
              <a:t>29.04.2022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5BEB59AF-216E-4799-A8E3-7F90BA3988F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A12AC-9AD9-48F6-9EBE-7116CE8F3F40}" type="datetimeFigureOut">
              <a:rPr lang="ru-RU" smtClean="0"/>
              <a:t>29.04.2022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B59AF-216E-4799-A8E3-7F90BA3988F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A12AC-9AD9-48F6-9EBE-7116CE8F3F40}" type="datetimeFigureOut">
              <a:rPr lang="ru-RU" smtClean="0"/>
              <a:t>29.04.2022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B59AF-216E-4799-A8E3-7F90BA3988F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A12AC-9AD9-48F6-9EBE-7116CE8F3F40}" type="datetimeFigureOut">
              <a:rPr lang="ru-RU" smtClean="0"/>
              <a:t>29.04.2022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B59AF-216E-4799-A8E3-7F90BA3988F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90A12AC-9AD9-48F6-9EBE-7116CE8F3F40}" type="datetimeFigureOut">
              <a:rPr lang="ru-RU" smtClean="0"/>
              <a:t>29.04.2022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BEB59AF-216E-4799-A8E3-7F90BA3988F7}" type="slidenum">
              <a:rPr lang="ru-RU" smtClean="0"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D90A12AC-9AD9-48F6-9EBE-7116CE8F3F40}" type="datetimeFigureOut">
              <a:rPr lang="ru-RU" smtClean="0"/>
              <a:t>29.04.2022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5BEB59AF-216E-4799-A8E3-7F90BA3988F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A12AC-9AD9-48F6-9EBE-7116CE8F3F40}" type="datetimeFigureOut">
              <a:rPr lang="ru-RU" smtClean="0"/>
              <a:t>29.04.2022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B59AF-216E-4799-A8E3-7F90BA3988F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A12AC-9AD9-48F6-9EBE-7116CE8F3F40}" type="datetimeFigureOut">
              <a:rPr lang="ru-RU" smtClean="0"/>
              <a:t>29.04.2022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B59AF-216E-4799-A8E3-7F90BA3988F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A12AC-9AD9-48F6-9EBE-7116CE8F3F40}" type="datetimeFigureOut">
              <a:rPr lang="ru-RU" smtClean="0"/>
              <a:t>29.04.2022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B59AF-216E-4799-A8E3-7F90BA3988F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A12AC-9AD9-48F6-9EBE-7116CE8F3F40}" type="datetimeFigureOut">
              <a:rPr lang="ru-RU" smtClean="0"/>
              <a:t>29.04.2022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B59AF-216E-4799-A8E3-7F90BA3988F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A12AC-9AD9-48F6-9EBE-7116CE8F3F40}" type="datetimeFigureOut">
              <a:rPr lang="ru-RU" smtClean="0"/>
              <a:t>29.04.2022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B59AF-216E-4799-A8E3-7F90BA3988F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D90A12AC-9AD9-48F6-9EBE-7116CE8F3F40}" type="datetimeFigureOut">
              <a:rPr lang="ru-RU" smtClean="0"/>
              <a:t>29.04.2022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5BEB59AF-216E-4799-A8E3-7F90BA3988F7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Волшебный ход - рокировка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Учитель </a:t>
            </a:r>
          </a:p>
          <a:p>
            <a:r>
              <a:rPr lang="ru-RU" dirty="0" smtClean="0"/>
              <a:t>МБОУ «</a:t>
            </a:r>
            <a:r>
              <a:rPr lang="ru-RU" dirty="0" err="1" smtClean="0"/>
              <a:t>Кзыл-Ярская</a:t>
            </a:r>
            <a:r>
              <a:rPr lang="ru-RU" dirty="0" smtClean="0"/>
              <a:t> СОШ им. Ф.Г. </a:t>
            </a:r>
            <a:r>
              <a:rPr lang="ru-RU" dirty="0" err="1" smtClean="0"/>
              <a:t>Яруллина</a:t>
            </a:r>
            <a:r>
              <a:rPr lang="ru-RU" dirty="0" smtClean="0"/>
              <a:t>» БМР РТ </a:t>
            </a:r>
            <a:r>
              <a:rPr lang="ru-RU" dirty="0" err="1" smtClean="0"/>
              <a:t>В</a:t>
            </a:r>
            <a:r>
              <a:rPr lang="ru-RU" dirty="0" err="1" smtClean="0"/>
              <a:t>отчинникова</a:t>
            </a:r>
            <a:r>
              <a:rPr lang="ru-RU" dirty="0" smtClean="0"/>
              <a:t> Г.С. 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Игра «Черный мешок» </a:t>
            </a:r>
            <a:br>
              <a:rPr lang="ru-RU" dirty="0" smtClean="0"/>
            </a:br>
            <a:r>
              <a:rPr lang="ru-RU" dirty="0" smtClean="0"/>
              <a:t>(угадай фигуру)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200" b="1" dirty="0" smtClean="0"/>
              <a:t>Рокировка </a:t>
            </a:r>
            <a:r>
              <a:rPr lang="ru-RU" sz="2200" dirty="0" smtClean="0"/>
              <a:t>- особенный ход, который белые и черные могут сделать всего один раз за партию. Во время </a:t>
            </a:r>
            <a:r>
              <a:rPr lang="ru-RU" sz="2200" dirty="0" smtClean="0"/>
              <a:t>рокировки передвигаются </a:t>
            </a:r>
            <a:r>
              <a:rPr lang="ru-RU" sz="2200" dirty="0" smtClean="0"/>
              <a:t>сразу две </a:t>
            </a:r>
            <a:r>
              <a:rPr lang="ru-RU" sz="2200" dirty="0" smtClean="0"/>
              <a:t>фигуры -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2200" dirty="0" smtClean="0"/>
              <a:t>король </a:t>
            </a:r>
            <a:r>
              <a:rPr lang="ru-RU" sz="2200" dirty="0" smtClean="0"/>
              <a:t>и ладья.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Правило пяти «если»: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Рокировку </a:t>
            </a:r>
            <a:r>
              <a:rPr lang="ru-RU" dirty="0" smtClean="0"/>
              <a:t>можно делать только тогда, когда выполняются одновремен­но пять условий, пять «если»:</a:t>
            </a:r>
          </a:p>
          <a:p>
            <a:pPr lvl="0"/>
            <a:r>
              <a:rPr lang="ru-RU" dirty="0" smtClean="0"/>
              <a:t>Если король и та ладья, с которой король хочет сделать рокировку,</a:t>
            </a:r>
            <a:br>
              <a:rPr lang="ru-RU" dirty="0" smtClean="0"/>
            </a:br>
            <a:r>
              <a:rPr lang="ru-RU" dirty="0" smtClean="0"/>
              <a:t>еще ни разу не ходили.</a:t>
            </a:r>
          </a:p>
          <a:p>
            <a:pPr lvl="0"/>
            <a:r>
              <a:rPr lang="ru-RU" dirty="0" smtClean="0"/>
              <a:t>Если между королем и этой ладьей нет никаких фигур: ни своих, ни</a:t>
            </a:r>
            <a:br>
              <a:rPr lang="ru-RU" dirty="0" smtClean="0"/>
            </a:br>
            <a:r>
              <a:rPr lang="ru-RU" dirty="0" smtClean="0"/>
              <a:t>чужих.</a:t>
            </a:r>
          </a:p>
          <a:p>
            <a:pPr lvl="0"/>
            <a:r>
              <a:rPr lang="ru-RU" dirty="0" smtClean="0"/>
              <a:t>Если король не находится под шахом.</a:t>
            </a:r>
          </a:p>
          <a:p>
            <a:r>
              <a:rPr lang="ru-RU" dirty="0" smtClean="0"/>
              <a:t>Если </a:t>
            </a:r>
            <a:r>
              <a:rPr lang="ru-RU" dirty="0" smtClean="0"/>
              <a:t>после рокировки король не попадет под шах.                                                         </a:t>
            </a:r>
            <a:r>
              <a:rPr lang="ru-RU" dirty="0" smtClean="0"/>
              <a:t>Если </a:t>
            </a:r>
            <a:r>
              <a:rPr lang="ru-RU" dirty="0" smtClean="0"/>
              <a:t>после рокировки ладья не попадет под удар неприятельской фи­гуры или пешки.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7142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57224" y="714356"/>
            <a:ext cx="7429552" cy="586018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571480"/>
            <a:ext cx="8258204" cy="6003056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16</TotalTime>
  <Words>84</Words>
  <Application>Microsoft Office PowerPoint</Application>
  <PresentationFormat>Экран (4:3)</PresentationFormat>
  <Paragraphs>11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Городская</vt:lpstr>
      <vt:lpstr>Волшебный ход - рокировка</vt:lpstr>
      <vt:lpstr>Игра «Черный мешок»  (угадай фигуру)</vt:lpstr>
      <vt:lpstr>Рокировка - особенный ход, который белые и черные могут сделать всего один раз за партию. Во время рокировки передвигаются сразу две фигуры - король и ладья. </vt:lpstr>
      <vt:lpstr>Правило пяти «если»: </vt:lpstr>
      <vt:lpstr>Слайд 5</vt:lpstr>
      <vt:lpstr>Слайд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Волшебный ход - рокировка</dc:title>
  <dc:creator>Гульчачак</dc:creator>
  <cp:lastModifiedBy>Гульчачак</cp:lastModifiedBy>
  <cp:revision>3</cp:revision>
  <dcterms:created xsi:type="dcterms:W3CDTF">2022-04-29T10:23:38Z</dcterms:created>
  <dcterms:modified xsi:type="dcterms:W3CDTF">2022-04-29T10:40:03Z</dcterms:modified>
</cp:coreProperties>
</file>