
<file path=[Content_Types].xml><?xml version="1.0" encoding="utf-8"?>
<Types xmlns="http://schemas.openxmlformats.org/package/2006/content-types">
  <Default Extension="png" ContentType="image/png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9" r:id="rId4"/>
  </p:sldMasterIdLst>
  <p:handoutMasterIdLst>
    <p:handoutMasterId r:id="rId12"/>
  </p:handoutMasterIdLst>
  <p:sldIdLst>
    <p:sldId id="263" r:id="rId5"/>
    <p:sldId id="258" r:id="rId6"/>
    <p:sldId id="264" r:id="rId7"/>
    <p:sldId id="267" r:id="rId8"/>
    <p:sldId id="266" r:id="rId9"/>
    <p:sldId id="265" r:id="rId10"/>
    <p:sldId id="262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Автор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7A9D2"/>
    <a:srgbClr val="FF6965"/>
    <a:srgbClr val="52D0D4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4" d="100"/>
          <a:sy n="84" d="100"/>
        </p:scale>
        <p:origin x="60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46" d="100"/>
        <a:sy n="46" d="100"/>
      </p:scale>
      <p:origin x="0" y="0"/>
    </p:cViewPr>
  </p:sorterViewPr>
  <p:notesViewPr>
    <p:cSldViewPr snapToGrid="0">
      <p:cViewPr varScale="1">
        <p:scale>
          <a:sx n="89" d="100"/>
          <a:sy n="89" d="100"/>
        </p:scale>
        <p:origin x="3798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EDF3F9-A383-40CF-841B-6426D82ECB85}" type="datetimeFigureOut">
              <a:rPr lang="ru-RU" smtClean="0"/>
              <a:t>01.04.2026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BDF9E2-D527-45E4-B727-833247D273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52758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" Type="http://schemas.openxmlformats.org/officeDocument/2006/relationships/image" Target="../media/image2.wmf"/><Relationship Id="rId16" Type="http://schemas.openxmlformats.org/officeDocument/2006/relationships/image" Target="../media/image1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18.png"/><Relationship Id="rId16" Type="http://schemas.openxmlformats.org/officeDocument/2006/relationships/image" Target="../media/image1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19.png"/><Relationship Id="rId1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6" Type="http://schemas.openxmlformats.org/officeDocument/2006/relationships/image" Target="../media/image2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21.png"/><Relationship Id="rId14" Type="http://schemas.openxmlformats.org/officeDocument/2006/relationships/image" Target="../media/image15.png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6" Type="http://schemas.openxmlformats.org/officeDocument/2006/relationships/image" Target="../media/image2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21.png"/><Relationship Id="rId14" Type="http://schemas.openxmlformats.org/officeDocument/2006/relationships/image" Target="../media/image15.png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6" Type="http://schemas.openxmlformats.org/officeDocument/2006/relationships/image" Target="../media/image2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21.png"/><Relationship Id="rId14" Type="http://schemas.openxmlformats.org/officeDocument/2006/relationships/image" Target="../media/image15.png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6" Type="http://schemas.openxmlformats.org/officeDocument/2006/relationships/image" Target="../media/image1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25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21.png"/><Relationship Id="rId14" Type="http://schemas.openxmlformats.org/officeDocument/2006/relationships/image" Target="../media/image15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06992" y="1801368"/>
            <a:ext cx="9144000" cy="1271668"/>
          </a:xfrm>
          <a:prstGeom prst="rect">
            <a:avLst/>
          </a:prstGeom>
        </p:spPr>
        <p:txBody>
          <a:bodyPr anchor="b"/>
          <a:lstStyle>
            <a:lvl1pPr algn="ctr">
              <a:defRPr sz="6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15012" y="4566542"/>
            <a:ext cx="5761973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RU" dirty="0"/>
          </a:p>
        </p:txBody>
      </p:sp>
      <p:pic>
        <p:nvPicPr>
          <p:cNvPr id="16" name="Рисунок 1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8951" y="3112387"/>
            <a:ext cx="682266" cy="707402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7922" y="617943"/>
            <a:ext cx="504825" cy="57150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11789" y="4694476"/>
            <a:ext cx="930391" cy="1227599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0992" y="144368"/>
            <a:ext cx="542925" cy="523875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2542" y="5334195"/>
            <a:ext cx="619050" cy="785717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6701" y="793708"/>
            <a:ext cx="504439" cy="573226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8035" y="3237635"/>
            <a:ext cx="505836" cy="527829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3545" y="3532354"/>
            <a:ext cx="1837994" cy="1347613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423" y="1849821"/>
            <a:ext cx="608569" cy="692510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8372" y="2012025"/>
            <a:ext cx="714375" cy="752475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0272" y="5066318"/>
            <a:ext cx="1038023" cy="707153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8" y="272246"/>
            <a:ext cx="1860164" cy="1311905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2542" y="842568"/>
            <a:ext cx="576489" cy="549676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0685" y="422756"/>
            <a:ext cx="1363851" cy="480937"/>
          </a:xfrm>
          <a:prstGeom prst="rect">
            <a:avLst/>
          </a:prstGeom>
        </p:spPr>
      </p:pic>
      <p:pic>
        <p:nvPicPr>
          <p:cNvPr id="30" name="Рисунок 1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275" y="3034817"/>
            <a:ext cx="3191652" cy="317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6536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_вопроса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656369" y="1535331"/>
            <a:ext cx="7376894" cy="571230"/>
          </a:xfrm>
          <a:prstGeom prst="rect">
            <a:avLst/>
          </a:prstGeom>
          <a:noFill/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>
              <a:defRPr lang="ru-RU" sz="4000" kern="1200" smtClean="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ea typeface="+mj-ea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7934546" y="4199766"/>
            <a:ext cx="3375206" cy="547189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7934546" y="4861231"/>
            <a:ext cx="3375206" cy="547189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7934547" y="5522696"/>
            <a:ext cx="3375206" cy="547189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622" y="3159355"/>
            <a:ext cx="2227716" cy="31752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6529" y="3327682"/>
            <a:ext cx="590083" cy="61182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3078" y="847813"/>
            <a:ext cx="362824" cy="41074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67404">
            <a:off x="10590062" y="3097525"/>
            <a:ext cx="516972" cy="68211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107" y="397621"/>
            <a:ext cx="382530" cy="36910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0224" y="816747"/>
            <a:ext cx="470785" cy="597534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0542" y="816747"/>
            <a:ext cx="335160" cy="380864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9977" y="2586264"/>
            <a:ext cx="351849" cy="367147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1066" y="1360529"/>
            <a:ext cx="1481355" cy="1086126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96" y="1828894"/>
            <a:ext cx="573085" cy="652131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2087" y="2714619"/>
            <a:ext cx="416339" cy="438544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4165" y="5129123"/>
            <a:ext cx="1042447" cy="710168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96" y="267395"/>
            <a:ext cx="1645961" cy="1160836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8509" y="287281"/>
            <a:ext cx="555294" cy="529466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8913" y="393674"/>
            <a:ext cx="1809750" cy="638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611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_вопроса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656369" y="1535331"/>
            <a:ext cx="5731659" cy="571230"/>
          </a:xfrm>
          <a:prstGeom prst="rect">
            <a:avLst/>
          </a:prstGeom>
          <a:noFill/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>
              <a:defRPr lang="ru-RU" sz="4000" kern="1200" smtClean="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ea typeface="+mj-ea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7934546" y="4199766"/>
            <a:ext cx="3375206" cy="547189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7934546" y="4861231"/>
            <a:ext cx="3375206" cy="547189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7934547" y="5522696"/>
            <a:ext cx="3375206" cy="547189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9757" y="3029195"/>
            <a:ext cx="864489" cy="89633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3078" y="847813"/>
            <a:ext cx="362824" cy="41074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67404">
            <a:off x="10435976" y="2978990"/>
            <a:ext cx="638694" cy="842721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4507" y="574535"/>
            <a:ext cx="382530" cy="36910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864" y="670328"/>
            <a:ext cx="586145" cy="743953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1835" y="918926"/>
            <a:ext cx="408635" cy="464358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889" y="2352592"/>
            <a:ext cx="500801" cy="522575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4482" y="1106414"/>
            <a:ext cx="1827940" cy="1340241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96" y="1828894"/>
            <a:ext cx="573085" cy="652131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8861" y="2875167"/>
            <a:ext cx="416339" cy="438544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4165" y="5129123"/>
            <a:ext cx="1042447" cy="710168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96" y="267395"/>
            <a:ext cx="1645961" cy="1160836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8509" y="287281"/>
            <a:ext cx="555294" cy="529466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0969" y="351240"/>
            <a:ext cx="1809750" cy="63817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838" y="3159355"/>
            <a:ext cx="2395938" cy="317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9650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_вопроса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656369" y="1535331"/>
            <a:ext cx="5731659" cy="571230"/>
          </a:xfrm>
          <a:prstGeom prst="rect">
            <a:avLst/>
          </a:prstGeom>
          <a:noFill/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>
              <a:defRPr lang="ru-RU" sz="4000" kern="1200" smtClean="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ea typeface="+mj-ea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7934546" y="4199766"/>
            <a:ext cx="3375206" cy="547189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7934546" y="4861231"/>
            <a:ext cx="3375206" cy="547189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7934547" y="5522696"/>
            <a:ext cx="3375206" cy="547189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9757" y="3029195"/>
            <a:ext cx="864489" cy="89633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3078" y="847813"/>
            <a:ext cx="362824" cy="41074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67404">
            <a:off x="10435976" y="2978990"/>
            <a:ext cx="638694" cy="842721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4507" y="574535"/>
            <a:ext cx="382530" cy="36910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864" y="670328"/>
            <a:ext cx="586145" cy="743953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1835" y="918926"/>
            <a:ext cx="408635" cy="464358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889" y="2352592"/>
            <a:ext cx="500801" cy="522575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4482" y="1106414"/>
            <a:ext cx="1827940" cy="1340241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96" y="1828894"/>
            <a:ext cx="573085" cy="652131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8861" y="2875167"/>
            <a:ext cx="416339" cy="438544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4165" y="5129123"/>
            <a:ext cx="1042447" cy="710168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96" y="267395"/>
            <a:ext cx="1645961" cy="1160836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8509" y="287281"/>
            <a:ext cx="555294" cy="529466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6981" y="468239"/>
            <a:ext cx="1809750" cy="63817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508" y="3273631"/>
            <a:ext cx="2580572" cy="317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1166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_вопроса_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656369" y="1535331"/>
            <a:ext cx="5731659" cy="571230"/>
          </a:xfrm>
          <a:prstGeom prst="rect">
            <a:avLst/>
          </a:prstGeom>
          <a:noFill/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>
              <a:defRPr lang="ru-RU" sz="4000" kern="1200" smtClean="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ea typeface="+mj-ea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7934546" y="4199766"/>
            <a:ext cx="3375206" cy="547189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7934546" y="4861231"/>
            <a:ext cx="3375206" cy="547189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7934547" y="5522696"/>
            <a:ext cx="3375206" cy="547189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9757" y="3029195"/>
            <a:ext cx="864489" cy="89633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3078" y="847813"/>
            <a:ext cx="362824" cy="41074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67404">
            <a:off x="10435976" y="2978990"/>
            <a:ext cx="638694" cy="842721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4507" y="574535"/>
            <a:ext cx="382530" cy="36910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864" y="670328"/>
            <a:ext cx="586145" cy="743953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1835" y="918926"/>
            <a:ext cx="408635" cy="464358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889" y="2352592"/>
            <a:ext cx="500801" cy="522575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4482" y="1106414"/>
            <a:ext cx="1827940" cy="1340241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96" y="1828894"/>
            <a:ext cx="573085" cy="652131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8861" y="2875167"/>
            <a:ext cx="416339" cy="438544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4165" y="5129123"/>
            <a:ext cx="1042447" cy="710168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96" y="267395"/>
            <a:ext cx="1645961" cy="1160836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8509" y="287281"/>
            <a:ext cx="555294" cy="529466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3625" y="415010"/>
            <a:ext cx="1809750" cy="63817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875" y="3172245"/>
            <a:ext cx="2762763" cy="317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5379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Фина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880250" y="2131231"/>
            <a:ext cx="5493984" cy="699587"/>
          </a:xfrm>
          <a:prstGeom prst="rect">
            <a:avLst/>
          </a:prstGeom>
        </p:spPr>
        <p:txBody>
          <a:bodyPr/>
          <a:lstStyle>
            <a:lvl1pPr algn="ctr">
              <a:defRPr sz="4000" b="1">
                <a:solidFill>
                  <a:srgbClr val="FF6965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2761" y="3638173"/>
            <a:ext cx="696193" cy="72184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3078" y="847813"/>
            <a:ext cx="362824" cy="41074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67404">
            <a:off x="10435976" y="2978990"/>
            <a:ext cx="638694" cy="84272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7497" y="444775"/>
            <a:ext cx="382530" cy="369108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1352" y="5679298"/>
            <a:ext cx="586145" cy="743953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6639" y="444775"/>
            <a:ext cx="408635" cy="464358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6842" y="3638173"/>
            <a:ext cx="500801" cy="522575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73555">
            <a:off x="9841353" y="4499050"/>
            <a:ext cx="1827940" cy="1340241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96" y="1828894"/>
            <a:ext cx="573085" cy="652131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4670" y="2481025"/>
            <a:ext cx="416339" cy="43854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4165" y="5129123"/>
            <a:ext cx="1042447" cy="710168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96" y="267395"/>
            <a:ext cx="1645961" cy="1160836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029" y="1226189"/>
            <a:ext cx="555294" cy="529466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106" y="3213240"/>
            <a:ext cx="3497240" cy="3175200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3625" y="415010"/>
            <a:ext cx="1809750" cy="638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676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1F1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26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351927" y="1031437"/>
            <a:ext cx="4839012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3375206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497135"/>
            <a:ext cx="3375206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06035" y="3962833"/>
            <a:ext cx="3408397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87916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65300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91" r:id="rId3"/>
    <p:sldLayoutId id="2147483692" r:id="rId4"/>
    <p:sldLayoutId id="2147483694" r:id="rId5"/>
    <p:sldLayoutId id="2147483686" r:id="rId6"/>
    <p:sldLayoutId id="2147483690" r:id="rId7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18.png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26.png"/><Relationship Id="rId15" Type="http://schemas.openxmlformats.org/officeDocument/2006/relationships/image" Target="../media/image15.png"/><Relationship Id="rId10" Type="http://schemas.openxmlformats.org/officeDocument/2006/relationships/image" Target="../media/image27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6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21.png"/><Relationship Id="rId1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6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21.png"/><Relationship Id="rId1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5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28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21.png"/><Relationship Id="rId1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29.emf"/><Relationship Id="rId2" Type="http://schemas.openxmlformats.org/officeDocument/2006/relationships/image" Target="../media/image3.png"/><Relationship Id="rId16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21.png"/><Relationship Id="rId1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92767" y="1685925"/>
            <a:ext cx="9144000" cy="1568086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Математика важна, математика нужна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48387" y="4052192"/>
            <a:ext cx="5761973" cy="1655762"/>
          </a:xfrm>
        </p:spPr>
        <p:txBody>
          <a:bodyPr/>
          <a:lstStyle/>
          <a:p>
            <a:r>
              <a:rPr lang="ru-RU" dirty="0" smtClean="0"/>
              <a:t>Магия </a:t>
            </a:r>
            <a:r>
              <a:rPr lang="ru-RU" dirty="0"/>
              <a:t>ч</a:t>
            </a:r>
            <a:r>
              <a:rPr lang="ru-RU" dirty="0" smtClean="0"/>
              <a:t>исла 9. Секреты таблицы умножения.</a:t>
            </a:r>
            <a:endParaRPr lang="ru-RU" dirty="0"/>
          </a:p>
        </p:txBody>
      </p:sp>
      <p:pic>
        <p:nvPicPr>
          <p:cNvPr id="4" name="Рисунок 3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720" y="3094439"/>
            <a:ext cx="3191652" cy="317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6798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640276" y="1460262"/>
            <a:ext cx="7806891" cy="1246352"/>
          </a:xfrm>
          <a:noFill/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</a:pPr>
            <a:r>
              <a:rPr lang="ru-RU" sz="3200" dirty="0" smtClean="0">
                <a:solidFill>
                  <a:schemeClr val="tx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Мы-умные!</a:t>
            </a:r>
            <a:br>
              <a:rPr lang="ru-RU" sz="3200" dirty="0" smtClean="0">
                <a:solidFill>
                  <a:schemeClr val="tx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ru-RU" sz="3200" dirty="0" smtClean="0">
                <a:solidFill>
                  <a:schemeClr val="tx1"/>
                </a:solidFill>
              </a:rPr>
              <a:t>Мы-дружные!</a:t>
            </a:r>
            <a:br>
              <a:rPr lang="ru-RU" sz="3200" dirty="0" smtClean="0">
                <a:solidFill>
                  <a:schemeClr val="tx1"/>
                </a:solidFill>
              </a:rPr>
            </a:br>
            <a:r>
              <a:rPr lang="ru-RU" sz="3200" dirty="0" smtClean="0">
                <a:solidFill>
                  <a:schemeClr val="tx1"/>
                </a:solidFill>
              </a:rPr>
              <a:t>Мы-внимательные!</a:t>
            </a:r>
            <a:br>
              <a:rPr lang="ru-RU" sz="3200" dirty="0" smtClean="0">
                <a:solidFill>
                  <a:schemeClr val="tx1"/>
                </a:solidFill>
              </a:rPr>
            </a:br>
            <a:r>
              <a:rPr lang="ru-RU" sz="3200" dirty="0" smtClean="0">
                <a:solidFill>
                  <a:schemeClr val="tx1"/>
                </a:solidFill>
              </a:rPr>
              <a:t>Мы-старательные!</a:t>
            </a:r>
            <a:br>
              <a:rPr lang="ru-RU" sz="3200" dirty="0" smtClean="0">
                <a:solidFill>
                  <a:schemeClr val="tx1"/>
                </a:solidFill>
              </a:rPr>
            </a:br>
            <a:r>
              <a:rPr lang="ru-RU" sz="3200" dirty="0" smtClean="0">
                <a:solidFill>
                  <a:schemeClr val="tx1"/>
                </a:solidFill>
              </a:rPr>
              <a:t>Мы-отлично учимся!</a:t>
            </a:r>
            <a:br>
              <a:rPr lang="ru-RU" sz="3200" dirty="0" smtClean="0">
                <a:solidFill>
                  <a:schemeClr val="tx1"/>
                </a:solidFill>
              </a:rPr>
            </a:br>
            <a:r>
              <a:rPr lang="ru-RU" sz="3200" dirty="0" smtClean="0">
                <a:solidFill>
                  <a:schemeClr val="tx1"/>
                </a:solidFill>
              </a:rPr>
              <a:t>Все у нас получится!   </a:t>
            </a:r>
            <a:endParaRPr lang="ru-RU" sz="3200" dirty="0">
              <a:solidFill>
                <a:schemeClr val="tx1"/>
              </a:solidFill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523" y="3462107"/>
            <a:ext cx="2227716" cy="317520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8331" y="3266190"/>
            <a:ext cx="635915" cy="659344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6293" y="4093933"/>
            <a:ext cx="362824" cy="41074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67404">
            <a:off x="10665362" y="3155450"/>
            <a:ext cx="457488" cy="603630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3178" y="416926"/>
            <a:ext cx="382530" cy="369108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0224" y="816747"/>
            <a:ext cx="470785" cy="597534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1835" y="918926"/>
            <a:ext cx="408635" cy="464358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1283" y="2232399"/>
            <a:ext cx="410657" cy="428512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4020" y="1333366"/>
            <a:ext cx="1518402" cy="1113289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96" y="1828894"/>
            <a:ext cx="573085" cy="652131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7538" y="2847358"/>
            <a:ext cx="416339" cy="438544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4165" y="5129123"/>
            <a:ext cx="1042447" cy="71016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0821" y="5049707"/>
            <a:ext cx="1645961" cy="1160836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2267" y="386213"/>
            <a:ext cx="451536" cy="430534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8913" y="393674"/>
            <a:ext cx="1809750" cy="638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632188"/>
      </p:ext>
    </p:extLst>
  </p:cSld>
  <p:clrMapOvr>
    <a:masterClrMapping/>
  </p:clrMapOvr>
  <p:transition spd="slow" advClick="0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877713" y="1297880"/>
            <a:ext cx="6791949" cy="778708"/>
          </a:xfrm>
          <a:noFill/>
        </p:spPr>
        <p:txBody>
          <a:bodyPr>
            <a:normAutofit fontScale="90000"/>
          </a:bodyPr>
          <a:lstStyle/>
          <a:p>
            <a:pPr algn="l"/>
            <a:r>
              <a:rPr lang="ru-RU" sz="3200" dirty="0" smtClean="0">
                <a:solidFill>
                  <a:schemeClr val="tx1"/>
                </a:solidFill>
              </a:rPr>
              <a:t>Корзина идей. Переместительное свойство умножения.</a:t>
            </a:r>
            <a:br>
              <a:rPr lang="ru-RU" sz="3200" dirty="0" smtClean="0">
                <a:solidFill>
                  <a:schemeClr val="tx1"/>
                </a:solidFill>
              </a:rPr>
            </a:br>
            <a:r>
              <a:rPr lang="ru-RU" sz="3200" dirty="0">
                <a:solidFill>
                  <a:schemeClr val="tx1"/>
                </a:solidFill>
              </a:rPr>
              <a:t/>
            </a:r>
            <a:br>
              <a:rPr lang="ru-RU" sz="3200" dirty="0">
                <a:solidFill>
                  <a:schemeClr val="tx1"/>
                </a:solidFill>
              </a:rPr>
            </a:br>
            <a:r>
              <a:rPr lang="ru-RU" sz="3200" dirty="0" smtClean="0">
                <a:solidFill>
                  <a:schemeClr val="tx1"/>
                </a:solidFill>
              </a:rPr>
              <a:t>2х4=8               4х2=?</a:t>
            </a:r>
            <a:br>
              <a:rPr lang="ru-RU" sz="3200" dirty="0" smtClean="0">
                <a:solidFill>
                  <a:schemeClr val="tx1"/>
                </a:solidFill>
              </a:rPr>
            </a:br>
            <a:r>
              <a:rPr lang="ru-RU" sz="3200" dirty="0" smtClean="0">
                <a:solidFill>
                  <a:schemeClr val="tx1"/>
                </a:solidFill>
              </a:rPr>
              <a:t>3х5=15              5х3=?</a:t>
            </a:r>
            <a:br>
              <a:rPr lang="ru-RU" sz="3200" dirty="0" smtClean="0">
                <a:solidFill>
                  <a:schemeClr val="tx1"/>
                </a:solidFill>
              </a:rPr>
            </a:br>
            <a:r>
              <a:rPr lang="ru-RU" sz="3200" dirty="0" smtClean="0">
                <a:solidFill>
                  <a:schemeClr val="tx1"/>
                </a:solidFill>
              </a:rPr>
              <a:t>4х6=24             6х4=?</a:t>
            </a:r>
            <a:endParaRPr lang="ru-RU" sz="3200" dirty="0">
              <a:solidFill>
                <a:schemeClr val="tx1"/>
              </a:solidFill>
              <a:effectLst/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2422" y="1839983"/>
            <a:ext cx="864489" cy="896339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753" y="5216583"/>
            <a:ext cx="362824" cy="41074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67404">
            <a:off x="10435976" y="2978990"/>
            <a:ext cx="638694" cy="842721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4507" y="574535"/>
            <a:ext cx="382530" cy="369108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864" y="670328"/>
            <a:ext cx="586145" cy="743953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1835" y="918926"/>
            <a:ext cx="408635" cy="464358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6087" y="6073267"/>
            <a:ext cx="500801" cy="522575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4482" y="1106414"/>
            <a:ext cx="1827940" cy="1340241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753" y="5520533"/>
            <a:ext cx="573085" cy="652131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7855" y="5408055"/>
            <a:ext cx="416339" cy="438544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864" y="3998962"/>
            <a:ext cx="1042447" cy="71016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7399" y="5941759"/>
            <a:ext cx="1645961" cy="1160836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8509" y="287281"/>
            <a:ext cx="555294" cy="529466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2524" y="2556079"/>
            <a:ext cx="1809750" cy="638175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838" y="3159355"/>
            <a:ext cx="2395938" cy="317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921466"/>
      </p:ext>
    </p:extLst>
  </p:cSld>
  <p:clrMapOvr>
    <a:masterClrMapping/>
  </p:clrMapOvr>
  <p:transition spd="slow" advClick="0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675776" y="1506083"/>
            <a:ext cx="6791949" cy="778708"/>
          </a:xfrm>
          <a:noFill/>
        </p:spPr>
        <p:txBody>
          <a:bodyPr>
            <a:normAutofit/>
          </a:bodyPr>
          <a:lstStyle/>
          <a:p>
            <a:pPr algn="l"/>
            <a:r>
              <a:rPr lang="ru-RU" sz="4400" dirty="0" smtClean="0">
                <a:solidFill>
                  <a:srgbClr val="FF0000"/>
                </a:solidFill>
              </a:rPr>
              <a:t>18, 45, 36, 54, 29, 24, 15, 48</a:t>
            </a:r>
            <a:endParaRPr lang="ru-RU" sz="4400" dirty="0">
              <a:solidFill>
                <a:srgbClr val="FF0000"/>
              </a:solidFill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864" y="4354046"/>
            <a:ext cx="864489" cy="896339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581" y="188302"/>
            <a:ext cx="362824" cy="41074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67404">
            <a:off x="10435976" y="2978990"/>
            <a:ext cx="638694" cy="842721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8493" y="433230"/>
            <a:ext cx="382530" cy="369108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864" y="670328"/>
            <a:ext cx="586145" cy="743953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9637" y="2707887"/>
            <a:ext cx="408635" cy="464358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0208" y="3664246"/>
            <a:ext cx="500801" cy="522575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4482" y="1106414"/>
            <a:ext cx="1827940" cy="1340241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0208" y="5523368"/>
            <a:ext cx="573085" cy="652131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1003" y="4186821"/>
            <a:ext cx="416339" cy="438544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4165" y="5129123"/>
            <a:ext cx="1042447" cy="71016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109" y="175150"/>
            <a:ext cx="1645961" cy="1160836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8509" y="287281"/>
            <a:ext cx="555294" cy="529466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8338" y="232926"/>
            <a:ext cx="1809750" cy="638175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875" y="3172245"/>
            <a:ext cx="2762763" cy="317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943597"/>
      </p:ext>
    </p:extLst>
  </p:cSld>
  <p:clrMapOvr>
    <a:masterClrMapping/>
  </p:clrMapOvr>
  <p:transition spd="slow" advClick="0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675776" y="1506083"/>
            <a:ext cx="6791949" cy="778708"/>
          </a:xfrm>
          <a:noFill/>
        </p:spPr>
        <p:txBody>
          <a:bodyPr>
            <a:normAutofit fontScale="90000"/>
          </a:bodyPr>
          <a:lstStyle/>
          <a:p>
            <a:pPr algn="l"/>
            <a:r>
              <a:rPr lang="ru-RU" sz="3200" dirty="0" smtClean="0">
                <a:solidFill>
                  <a:srgbClr val="77A9D2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   </a:t>
            </a:r>
            <a:br>
              <a:rPr lang="ru-RU" sz="3200" dirty="0" smtClean="0">
                <a:solidFill>
                  <a:srgbClr val="77A9D2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ru-RU" sz="3200" dirty="0" smtClean="0">
                <a:solidFill>
                  <a:srgbClr val="77A9D2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                </a:t>
            </a:r>
            <a:r>
              <a:rPr lang="ru-RU" sz="3200" dirty="0" smtClean="0">
                <a:solidFill>
                  <a:srgbClr val="FF000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0  1  2  3  4  5  6  7  8  9</a:t>
            </a:r>
            <a:br>
              <a:rPr lang="ru-RU" sz="3200" dirty="0" smtClean="0">
                <a:solidFill>
                  <a:srgbClr val="FF000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ru-RU" sz="3200" dirty="0" smtClean="0">
                <a:solidFill>
                  <a:srgbClr val="FF000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/>
            </a:r>
            <a:br>
              <a:rPr lang="ru-RU" sz="3200" dirty="0" smtClean="0">
                <a:solidFill>
                  <a:srgbClr val="FF000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ru-RU" sz="3200" dirty="0" smtClean="0">
                <a:solidFill>
                  <a:srgbClr val="FF000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                9  8 7  6   5  4  3  2  1  0 </a:t>
            </a:r>
            <a:endParaRPr lang="ru-RU" sz="8000" dirty="0">
              <a:solidFill>
                <a:srgbClr val="FF0000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9757" y="3029195"/>
            <a:ext cx="864489" cy="896339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741" y="240840"/>
            <a:ext cx="362824" cy="41074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67404">
            <a:off x="10435976" y="2978990"/>
            <a:ext cx="638694" cy="842721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4507" y="574535"/>
            <a:ext cx="382530" cy="369108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864" y="670328"/>
            <a:ext cx="586145" cy="743953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1835" y="918926"/>
            <a:ext cx="408635" cy="464358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889" y="2352592"/>
            <a:ext cx="500801" cy="522575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4482" y="1106414"/>
            <a:ext cx="1827940" cy="1340241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96" y="1828894"/>
            <a:ext cx="573085" cy="652131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8861" y="2875167"/>
            <a:ext cx="416339" cy="438544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4165" y="5129123"/>
            <a:ext cx="1042447" cy="710168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8509" y="287281"/>
            <a:ext cx="555294" cy="529466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8913" y="393674"/>
            <a:ext cx="1809750" cy="638175"/>
          </a:xfrm>
          <a:prstGeom prst="rect">
            <a:avLst/>
          </a:prstGeom>
        </p:spPr>
      </p:pic>
      <p:pic>
        <p:nvPicPr>
          <p:cNvPr id="33" name="Рисунок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067" y="3166712"/>
            <a:ext cx="2633268" cy="3174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055061"/>
      </p:ext>
    </p:extLst>
  </p:cSld>
  <p:clrMapOvr>
    <a:masterClrMapping/>
  </p:clrMapOvr>
  <p:transition spd="slow" advClick="0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621100" y="1470997"/>
            <a:ext cx="6791949" cy="778708"/>
          </a:xfrm>
          <a:noFill/>
        </p:spPr>
        <p:txBody>
          <a:bodyPr>
            <a:normAutofit fontScale="90000"/>
          </a:bodyPr>
          <a:lstStyle/>
          <a:p>
            <a:pPr algn="l"/>
            <a:r>
              <a:rPr lang="ru-RU" sz="3200" dirty="0" smtClean="0">
                <a:solidFill>
                  <a:schemeClr val="tx1"/>
                </a:solidFill>
              </a:rPr>
              <a:t>Рабочий лист исследователя. Задание 1</a:t>
            </a:r>
            <a:br>
              <a:rPr lang="ru-RU" sz="3200" dirty="0" smtClean="0">
                <a:solidFill>
                  <a:schemeClr val="tx1"/>
                </a:solidFill>
              </a:rPr>
            </a:br>
            <a:endParaRPr lang="ru-RU" sz="3200" dirty="0">
              <a:solidFill>
                <a:schemeClr val="tx1"/>
              </a:solidFill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7270" y="3905876"/>
            <a:ext cx="864489" cy="896339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7039" y="129026"/>
            <a:ext cx="362824" cy="41074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67404">
            <a:off x="10435976" y="2978990"/>
            <a:ext cx="638694" cy="842721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4507" y="574535"/>
            <a:ext cx="382530" cy="369108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864" y="670328"/>
            <a:ext cx="586145" cy="743953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1835" y="918926"/>
            <a:ext cx="408635" cy="464358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895" y="3538810"/>
            <a:ext cx="500801" cy="522575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4482" y="1106414"/>
            <a:ext cx="1827940" cy="1340241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52" y="2028174"/>
            <a:ext cx="573085" cy="652131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9752" y="1526989"/>
            <a:ext cx="416339" cy="438544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4165" y="5129123"/>
            <a:ext cx="1042447" cy="71016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8671"/>
            <a:ext cx="1645961" cy="1160836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8509" y="287281"/>
            <a:ext cx="555294" cy="529466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8913" y="393674"/>
            <a:ext cx="1809750" cy="638175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668" y="3214615"/>
            <a:ext cx="2580572" cy="31752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098502" y="2028174"/>
            <a:ext cx="5935980" cy="2461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584640"/>
      </p:ext>
    </p:extLst>
  </p:cSld>
  <p:clrMapOvr>
    <a:masterClrMapping/>
  </p:clrMapOvr>
  <p:transition spd="slow" advClick="0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5400" dirty="0" smtClean="0"/>
              <a:t>Спасибо за урок. Молодцы</a:t>
            </a:r>
            <a:r>
              <a:rPr lang="ru-RU" sz="5400" dirty="0" smtClean="0"/>
              <a:t>!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208221951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1">
  <a:themeElements>
    <a:clrScheme name="Другая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1E4E79"/>
      </a:hlink>
      <a:folHlink>
        <a:srgbClr val="1E4E79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Презентация2" id="{69433D8B-8606-4ADE-9BA3-CD2F4BDFBA5D}" vid="{297C542E-FF64-4EC1-ADFD-FD10CBAE33E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9AC5EAA778EFE4AB81F53BA0C48C9BB" ma:contentTypeVersion="" ma:contentTypeDescription="Create a new document." ma:contentTypeScope="" ma:versionID="84a7b908d236d3feec5cdc52fe85ba7c">
  <xsd:schema xmlns:xsd="http://www.w3.org/2001/XMLSchema" xmlns:xs="http://www.w3.org/2001/XMLSchema" xmlns:p="http://schemas.microsoft.com/office/2006/metadata/properties" xmlns:ns1="http://schemas.microsoft.com/sharepoint/v3" xmlns:ns2="6ee78bd2-4339-4042-adc0-bcc646419980" xmlns:ns3="2547570a-e5f4-4946-a4c3-82580e42479e" targetNamespace="http://schemas.microsoft.com/office/2006/metadata/properties" ma:root="true" ma:fieldsID="af74c33d54415a86935cc44ad597ec52" ns1:_="" ns2:_="" ns3:_="">
    <xsd:import namespace="http://schemas.microsoft.com/sharepoint/v3"/>
    <xsd:import namespace="6ee78bd2-4339-4042-adc0-bcc646419980"/>
    <xsd:import namespace="2547570a-e5f4-4946-a4c3-82580e42479e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ingHintHash" minOccurs="0"/>
                <xsd:element ref="ns3:SharedWithDetails" minOccurs="0"/>
                <xsd:element ref="ns1:_ip_UnifiedCompliancePolicyProperties" minOccurs="0"/>
                <xsd:element ref="ns1:_ip_UnifiedCompliancePolicyUIAc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1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2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e78bd2-4339-4042-adc0-bcc646419980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Sharing Hint Hash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47570a-e5f4-4946-a4c3-82580e42479e" elementFormDefault="qualified">
    <xsd:import namespace="http://schemas.microsoft.com/office/2006/documentManagement/types"/>
    <xsd:import namespace="http://schemas.microsoft.com/office/infopath/2007/PartnerControls"/>
    <xsd:element name="SharedWithDetails" ma:index="1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C2196CA-8D48-47B0-9C8C-268F70368960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customXml/itemProps2.xml><?xml version="1.0" encoding="utf-8"?>
<ds:datastoreItem xmlns:ds="http://schemas.openxmlformats.org/officeDocument/2006/customXml" ds:itemID="{32EC10D1-364F-4DE0-9381-C780B9C7D79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11738C6-D76B-4EA3-8A0C-A17BDC1DB5F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6ee78bd2-4339-4042-adc0-bcc646419980"/>
    <ds:schemaRef ds:uri="2547570a-e5f4-4946-a4c3-82580e42479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Шаблон теста по математике с умной совой</Template>
  <TotalTime>6175</TotalTime>
  <Words>108</Words>
  <Application>Microsoft Office PowerPoint</Application>
  <PresentationFormat>Широкоэкранный</PresentationFormat>
  <Paragraphs>8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Segoe UI</vt:lpstr>
      <vt:lpstr>Segoe UI Light</vt:lpstr>
      <vt:lpstr>Тема1</vt:lpstr>
      <vt:lpstr>Математика важна, математика нужна</vt:lpstr>
      <vt:lpstr>Мы-умные! Мы-дружные! Мы-внимательные! Мы-старательные! Мы-отлично учимся! Все у нас получится!   </vt:lpstr>
      <vt:lpstr>Корзина идей. Переместительное свойство умножения.  2х4=8               4х2=? 3х5=15              5х3=? 4х6=24             6х4=?</vt:lpstr>
      <vt:lpstr>18, 45, 36, 54, 29, 24, 15, 48</vt:lpstr>
      <vt:lpstr>                      0  1  2  3  4  5  6  7  8  9                   9  8 7  6   5  4  3  2  1  0 </vt:lpstr>
      <vt:lpstr>Рабочий лист исследователя. Задание 1 </vt:lpstr>
      <vt:lpstr>Спасибо за урок. Молодцы!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Математика важна, математика нужна</dc:title>
  <dc:creator>Людмила Небыкова</dc:creator>
  <cp:lastModifiedBy>Пользователь</cp:lastModifiedBy>
  <cp:revision>14</cp:revision>
  <dcterms:created xsi:type="dcterms:W3CDTF">2025-05-13T17:59:34Z</dcterms:created>
  <dcterms:modified xsi:type="dcterms:W3CDTF">2026-04-01T06:51:09Z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0x01010019AC5EAA778EFE4AB81F53BA0C48C9BB</vt:lpwstr>
  </property>
</Properties>
</file>