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3" r:id="rId27"/>
    <p:sldId id="284" r:id="rId28"/>
    <p:sldId id="285" r:id="rId29"/>
    <p:sldId id="286" r:id="rId30"/>
    <p:sldId id="280" r:id="rId31"/>
    <p:sldId id="28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363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64088" y="3933056"/>
            <a:ext cx="3240360" cy="2016224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ru-RU" altLang="ru-RU" dirty="0" err="1"/>
              <a:t>Шидиева</a:t>
            </a:r>
            <a:r>
              <a:rPr lang="ru-RU" altLang="ru-RU" dirty="0"/>
              <a:t> М.М. , учитель биологии  </a:t>
            </a:r>
            <a:r>
              <a:rPr lang="ru-RU" altLang="ru-RU" dirty="0" smtClean="0"/>
              <a:t>МОБУ </a:t>
            </a:r>
            <a:r>
              <a:rPr lang="ru-RU" altLang="ru-RU" dirty="0"/>
              <a:t>СОШ №18</a:t>
            </a:r>
          </a:p>
          <a:p>
            <a:pPr>
              <a:lnSpc>
                <a:spcPct val="80000"/>
              </a:lnSpc>
            </a:pPr>
            <a:r>
              <a:rPr lang="ru-RU" altLang="ru-RU" dirty="0"/>
              <a:t>Г. Сочи</a:t>
            </a:r>
          </a:p>
          <a:p>
            <a:endParaRPr lang="ru-RU" dirty="0"/>
          </a:p>
        </p:txBody>
      </p:sp>
      <p:pic>
        <p:nvPicPr>
          <p:cNvPr id="4" name="Рисунок 3" descr="https://pp.userapi.com/c852120/v852120564/643fa/u-mJznEqMT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5544616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866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Материал для подготовки к ЕГЭ по биологии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27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b5/RMyNtXNHl_Y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032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be/5TuN-oKO4Ms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404664"/>
            <a:ext cx="6980744" cy="57214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870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pp.userapi.com/c852120/v852120564/643d8/Q1Lq50vSvgU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-171400"/>
            <a:ext cx="8208911" cy="6408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716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c7/vhbFl2IeWCM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8208911" cy="6048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065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cf/qFzfRifq65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7013835" cy="57935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882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e1/kX-FO_DdRkA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784975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335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8d/GyJbeZ2bM5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352928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143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e8/wkG1FsYJV1w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374" b="12145"/>
          <a:stretch/>
        </p:blipFill>
        <p:spPr bwMode="auto">
          <a:xfrm>
            <a:off x="971600" y="188640"/>
            <a:ext cx="7272808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763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a5/9nX9Y4EQlsc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0" b="13080"/>
          <a:stretch/>
        </p:blipFill>
        <p:spPr bwMode="auto">
          <a:xfrm>
            <a:off x="395536" y="260648"/>
            <a:ext cx="8208912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917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f1/PB-7Vc2lamk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61" t="13744" r="-1076" b="-1114"/>
          <a:stretch/>
        </p:blipFill>
        <p:spPr bwMode="auto">
          <a:xfrm>
            <a:off x="683568" y="404664"/>
            <a:ext cx="8208912" cy="5760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637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95/5N55zOHMqkk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8352927" cy="6192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820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9" t="18686" r="-2118" b="13619"/>
          <a:stretch/>
        </p:blipFill>
        <p:spPr bwMode="auto">
          <a:xfrm>
            <a:off x="179512" y="548680"/>
            <a:ext cx="8655846" cy="414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603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ae/Gomck67BJ5k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8460432" cy="5760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510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39c/aK1MqkwovyY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7848871" cy="6192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120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439/dDSsBJRy-Z4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5" b="73970"/>
          <a:stretch/>
        </p:blipFill>
        <p:spPr bwMode="auto">
          <a:xfrm>
            <a:off x="251520" y="116633"/>
            <a:ext cx="8369966" cy="17774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2230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439/dDSsBJRy-Z4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04" b="25362"/>
          <a:stretch/>
        </p:blipFill>
        <p:spPr bwMode="auto">
          <a:xfrm>
            <a:off x="395536" y="692696"/>
            <a:ext cx="7848872" cy="4248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823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442/tWEPzvN9mYM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78" b="15696"/>
          <a:stretch/>
        </p:blipFill>
        <p:spPr bwMode="auto">
          <a:xfrm>
            <a:off x="467544" y="260648"/>
            <a:ext cx="7848872" cy="55446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2102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44b/CwCgM9G26do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604" b="52525"/>
          <a:stretch/>
        </p:blipFill>
        <p:spPr bwMode="auto">
          <a:xfrm>
            <a:off x="0" y="620689"/>
            <a:ext cx="8748464" cy="33123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0243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52120/v852120564/6444b/CwCgM9G26do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0" b="15190"/>
          <a:stretch/>
        </p:blipFill>
        <p:spPr bwMode="auto">
          <a:xfrm>
            <a:off x="395536" y="260648"/>
            <a:ext cx="8136904" cy="57606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7875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u="sng" dirty="0"/>
              <a:t>Задания с выбором нескольких верных ответов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b="1" dirty="0"/>
              <a:t>В1. В чём сходство археоптерикса и пресмыкающихся?</a:t>
            </a:r>
            <a:endParaRPr lang="ru-RU" dirty="0"/>
          </a:p>
          <a:p>
            <a:r>
              <a:rPr lang="ru-RU" dirty="0"/>
              <a:t>       А) тело покрыто перьями,</a:t>
            </a:r>
          </a:p>
          <a:p>
            <a:r>
              <a:rPr lang="ru-RU" dirty="0"/>
              <a:t>       Б) имеет длинный хвост,</a:t>
            </a:r>
          </a:p>
          <a:p>
            <a:r>
              <a:rPr lang="ru-RU" dirty="0"/>
              <a:t>       В) задние конечности имеют удлинённую цевку,</a:t>
            </a:r>
          </a:p>
          <a:p>
            <a:r>
              <a:rPr lang="ru-RU" dirty="0"/>
              <a:t>       Г) на ногах 4 пальца (три направлены вперёд, один – назад),</a:t>
            </a:r>
          </a:p>
          <a:p>
            <a:r>
              <a:rPr lang="ru-RU" dirty="0"/>
              <a:t>       Д) на челюстях имеются зубы,</a:t>
            </a:r>
          </a:p>
          <a:p>
            <a:r>
              <a:rPr lang="ru-RU" dirty="0"/>
              <a:t>       Е) пальцы с когтями на передних конечностях.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13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u="sng" dirty="0"/>
              <a:t>Задания на установление соответствия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В2. Установите соответствие между особенностями кровеносной системы и классами животных.</a:t>
            </a:r>
            <a:endParaRPr lang="ru-RU" dirty="0"/>
          </a:p>
          <a:p>
            <a:r>
              <a:rPr lang="ru-RU" dirty="0"/>
              <a:t>     ОСОБЕННОСТИ                                                                                     КЛАСС</a:t>
            </a:r>
          </a:p>
          <a:p>
            <a:r>
              <a:rPr lang="ru-RU" dirty="0" smtClean="0"/>
              <a:t> А. </a:t>
            </a:r>
            <a:r>
              <a:rPr lang="ru-RU" dirty="0"/>
              <a:t>Рыбы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Б.Птицы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  </a:t>
            </a:r>
            <a:r>
              <a:rPr lang="ru-RU" dirty="0"/>
              <a:t>1. в сердце венозная кровь</a:t>
            </a:r>
          </a:p>
          <a:p>
            <a:r>
              <a:rPr lang="ru-RU" dirty="0"/>
              <a:t>   2. в сердце четыре камеры, </a:t>
            </a:r>
            <a:r>
              <a:rPr lang="ru-RU" dirty="0" smtClean="0"/>
              <a:t>3</a:t>
            </a:r>
            <a:r>
              <a:rPr lang="ru-RU" dirty="0"/>
              <a:t>. два круга кровообращения,</a:t>
            </a:r>
          </a:p>
          <a:p>
            <a:r>
              <a:rPr lang="ru-RU" dirty="0"/>
              <a:t>   4. один круг кровообращения,</a:t>
            </a:r>
          </a:p>
          <a:p>
            <a:r>
              <a:rPr lang="ru-RU" dirty="0"/>
              <a:t>   5. венозная кровь из сердца поступает к лёгким,</a:t>
            </a:r>
          </a:p>
          <a:p>
            <a:r>
              <a:rPr lang="ru-RU" dirty="0"/>
              <a:t>   6. в сердце две камеры.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10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Найдите </a:t>
            </a:r>
            <a:r>
              <a:rPr lang="ru-RU" sz="2700" b="1" dirty="0"/>
              <a:t>ошибки в приведённом тексте. Укажите номера предложений, в которых допущены ошибки, объясните их.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dirty="0" smtClean="0"/>
              <a:t>К </a:t>
            </a:r>
            <a:r>
              <a:rPr lang="ru-RU" dirty="0"/>
              <a:t>чертам, отличающих птиц от пресмыкающихся, можно отнести прогрессивное развитие органов зрения, слуха, координации движений.</a:t>
            </a:r>
          </a:p>
          <a:p>
            <a:pPr lvl="0"/>
            <a:r>
              <a:rPr lang="ru-RU" dirty="0"/>
              <a:t>У птиц несколько хуже, чем у пресмыкающихся, развита терморегуляция.</a:t>
            </a:r>
          </a:p>
          <a:p>
            <a:pPr lvl="0"/>
            <a:r>
              <a:rPr lang="ru-RU" dirty="0"/>
              <a:t>Четырёхкамерное сердце птиц имеет неполную перегородку в желудочке.</a:t>
            </a:r>
          </a:p>
          <a:p>
            <a:pPr lvl="0"/>
            <a:r>
              <a:rPr lang="ru-RU" dirty="0"/>
              <a:t>К приспособлениям птиц к полёту можно отнести: обтекаемую форму тела, крылья, заполненные плотным веществом кости, наличие газообмена и в лёгких, и воздушных мешках.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610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u="sng" dirty="0"/>
              <a:t>полный </a:t>
            </a:r>
            <a:r>
              <a:rPr lang="ru-RU" i="1" u="sng" dirty="0" smtClean="0"/>
              <a:t>развёрнутый ответ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2</a:t>
            </a:r>
            <a:r>
              <a:rPr lang="ru-RU" b="1" dirty="0"/>
              <a:t>. В чём проявляется приспособленность птиц к сезонным изменениям в природе средней полосы России?</a:t>
            </a:r>
            <a:endParaRPr lang="ru-RU" dirty="0"/>
          </a:p>
          <a:p>
            <a:r>
              <a:rPr lang="ru-RU" b="1" dirty="0"/>
              <a:t>     </a:t>
            </a:r>
            <a:r>
              <a:rPr lang="ru-RU" b="1" dirty="0" smtClean="0"/>
              <a:t>3</a:t>
            </a:r>
            <a:r>
              <a:rPr lang="ru-RU" b="1" dirty="0"/>
              <a:t>. В некоторых лесных биоценозах для защиты куриных птиц проводили массовый отстрел дневных хищных птиц. Объясните, как повлияло это мероприятие на численность куриных.</a:t>
            </a:r>
            <a:endParaRPr lang="ru-RU" dirty="0"/>
          </a:p>
          <a:p>
            <a:r>
              <a:rPr lang="ru-RU" b="1" dirty="0"/>
              <a:t>     </a:t>
            </a:r>
            <a:r>
              <a:rPr lang="ru-RU" b="1" dirty="0" smtClean="0"/>
              <a:t>4</a:t>
            </a:r>
            <a:r>
              <a:rPr lang="ru-RU" b="1" dirty="0"/>
              <a:t>. Назовите тип защитной окраски от врагов у самок открыто гнездящихся птиц. Объясните её значение и относительный характер.</a:t>
            </a:r>
            <a:endParaRPr lang="ru-RU" dirty="0"/>
          </a:p>
          <a:p>
            <a:r>
              <a:rPr lang="ru-RU" b="1" dirty="0"/>
              <a:t>     </a:t>
            </a:r>
            <a:r>
              <a:rPr lang="ru-RU" b="1" dirty="0" smtClean="0"/>
              <a:t>5</a:t>
            </a:r>
            <a:r>
              <a:rPr lang="ru-RU" b="1" dirty="0"/>
              <a:t>. В средней полосе насекомоядные птицы прилетают значительно позже растительноядных. Чем это можно объяснить?</a:t>
            </a:r>
            <a:endParaRPr lang="ru-RU" dirty="0"/>
          </a:p>
          <a:p>
            <a:r>
              <a:rPr lang="ru-RU" b="1" dirty="0"/>
              <a:t>    </a:t>
            </a:r>
            <a:r>
              <a:rPr lang="ru-RU" b="1" dirty="0" smtClean="0"/>
              <a:t>6</a:t>
            </a:r>
            <a:r>
              <a:rPr lang="ru-RU" b="1" dirty="0"/>
              <a:t>. Какие приспособления к полёту возникают в строении скелета птиц?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846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46018/v846018472/1569d4/OuJu1e6PxeM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1140" b="84847"/>
          <a:stretch/>
        </p:blipFill>
        <p:spPr bwMode="auto">
          <a:xfrm>
            <a:off x="755576" y="260648"/>
            <a:ext cx="8064896" cy="16561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677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46018/v846018472/1569d4/OuJu1e6PxeM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424936" cy="59766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325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47020/v847020418/151809/061_o4PTsdQ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3" b="60153"/>
          <a:stretch/>
        </p:blipFill>
        <p:spPr bwMode="auto">
          <a:xfrm>
            <a:off x="251520" y="260648"/>
            <a:ext cx="8568952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478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47020/v847020418/151809/061_o4PTsdQ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96943" cy="6048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237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.userapi.com/c844721/v844721484/1d9e73/7t1IV0RD5_U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8" b="63780"/>
          <a:stretch/>
        </p:blipFill>
        <p:spPr bwMode="auto">
          <a:xfrm>
            <a:off x="179512" y="620688"/>
            <a:ext cx="8496944" cy="194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286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 descr="https://pp.userapi.com/c844721/v844721484/1d9e73/7t1IV0RD5_U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5" t="34774" r="1678" b="-2037"/>
          <a:stretch/>
        </p:blipFill>
        <p:spPr bwMode="auto">
          <a:xfrm>
            <a:off x="323528" y="2492896"/>
            <a:ext cx="8428586" cy="3566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https://pp.userapi.com/c844721/v844721484/1d9e73/7t1IV0RD5_U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8" b="63780"/>
          <a:stretch/>
        </p:blipFill>
        <p:spPr bwMode="auto">
          <a:xfrm>
            <a:off x="179512" y="620688"/>
            <a:ext cx="8496944" cy="194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773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335</Words>
  <Application>Microsoft Office PowerPoint</Application>
  <PresentationFormat>Экран (4:3)</PresentationFormat>
  <Paragraphs>34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Задания с выбором нескольких верных ответов</vt:lpstr>
      <vt:lpstr>Задания на установление соответствия</vt:lpstr>
      <vt:lpstr> Найдите ошибки в приведённом тексте. Укажите номера предложений, в которых допущены ошибки, объясните их. </vt:lpstr>
      <vt:lpstr>полный развёрнутый ответ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4</cp:revision>
  <dcterms:created xsi:type="dcterms:W3CDTF">2023-02-19T19:05:41Z</dcterms:created>
  <dcterms:modified xsi:type="dcterms:W3CDTF">2023-02-19T19:34:31Z</dcterms:modified>
</cp:coreProperties>
</file>