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sldIdLst>
    <p:sldId id="27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75" r:id="rId12"/>
    <p:sldId id="271" r:id="rId13"/>
    <p:sldId id="272" r:id="rId14"/>
    <p:sldId id="273" r:id="rId15"/>
    <p:sldId id="276" r:id="rId16"/>
    <p:sldId id="266" r:id="rId17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13D1AED-A454-4DBE-A728-F9456FEA4026}" v="118" dt="2022-01-26T03:53:34.3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138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microsoft.com/office/2015/10/relationships/revisionInfo" Target="revisionInfo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1150560" y="214200"/>
            <a:ext cx="7792920" cy="1462320"/>
          </a:xfrm>
          <a:prstGeom prst="rect">
            <a:avLst/>
          </a:prstGeom>
        </p:spPr>
        <p:txBody>
          <a:bodyPr lIns="90000" tIns="46800" rIns="90000" bIns="46800" anchor="b">
            <a:spAutoFit/>
          </a:bodyPr>
          <a:lstStyle/>
          <a:p>
            <a:endParaRPr lang="en-US" sz="4400" b="0" strike="noStrike" spc="-1">
              <a:solidFill>
                <a:srgbClr val="333399"/>
              </a:solidFill>
              <a:latin typeface="Tahoma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subTitle"/>
          </p:nvPr>
        </p:nvSpPr>
        <p:spPr>
          <a:xfrm>
            <a:off x="1182600" y="2017800"/>
            <a:ext cx="7772400" cy="411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>
              <a:spcBef>
                <a:spcPts val="799"/>
              </a:spcBef>
            </a:pPr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1150560" y="214200"/>
            <a:ext cx="7792920" cy="1462320"/>
          </a:xfrm>
          <a:prstGeom prst="rect">
            <a:avLst/>
          </a:prstGeom>
        </p:spPr>
        <p:txBody>
          <a:bodyPr lIns="90000" tIns="46800" rIns="90000" bIns="46800" anchor="b">
            <a:spAutoFit/>
          </a:bodyPr>
          <a:lstStyle/>
          <a:p>
            <a:endParaRPr lang="en-US" sz="4400" b="0" strike="noStrike" spc="-1">
              <a:solidFill>
                <a:srgbClr val="333399"/>
              </a:solidFill>
              <a:latin typeface="Tahoma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1182600" y="2017800"/>
            <a:ext cx="7772400" cy="41148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1150560" y="214200"/>
            <a:ext cx="7792920" cy="1462320"/>
          </a:xfrm>
          <a:prstGeom prst="rect">
            <a:avLst/>
          </a:prstGeom>
        </p:spPr>
        <p:txBody>
          <a:bodyPr lIns="90000" tIns="46800" rIns="90000" bIns="46800" anchor="b">
            <a:spAutoFit/>
          </a:bodyPr>
          <a:lstStyle/>
          <a:p>
            <a:endParaRPr lang="en-US" sz="4400" b="0" strike="noStrike" spc="-1">
              <a:solidFill>
                <a:srgbClr val="333399"/>
              </a:solidFill>
              <a:latin typeface="Tahoma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1182600" y="2017800"/>
            <a:ext cx="3792600" cy="41148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5165280" y="2017800"/>
            <a:ext cx="3792600" cy="41148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1150560" y="214200"/>
            <a:ext cx="7792920" cy="1462320"/>
          </a:xfrm>
          <a:prstGeom prst="rect">
            <a:avLst/>
          </a:prstGeom>
        </p:spPr>
        <p:txBody>
          <a:bodyPr lIns="90000" tIns="46800" rIns="90000" bIns="46800" anchor="b">
            <a:spAutoFit/>
          </a:bodyPr>
          <a:lstStyle/>
          <a:p>
            <a:endParaRPr lang="en-US" sz="4400" b="0" strike="noStrike" spc="-1">
              <a:solidFill>
                <a:srgbClr val="333399"/>
              </a:solidFill>
              <a:latin typeface="Tahoma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subTitle"/>
          </p:nvPr>
        </p:nvSpPr>
        <p:spPr>
          <a:xfrm>
            <a:off x="1150560" y="214200"/>
            <a:ext cx="7792920" cy="67798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>
              <a:spcBef>
                <a:spcPts val="799"/>
              </a:spcBef>
            </a:pPr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1150560" y="214200"/>
            <a:ext cx="7792920" cy="1462320"/>
          </a:xfrm>
          <a:prstGeom prst="rect">
            <a:avLst/>
          </a:prstGeom>
        </p:spPr>
        <p:txBody>
          <a:bodyPr lIns="90000" tIns="46800" rIns="90000" bIns="46800" anchor="b">
            <a:spAutoFit/>
          </a:bodyPr>
          <a:lstStyle/>
          <a:p>
            <a:endParaRPr lang="en-US" sz="4400" b="0" strike="noStrike" spc="-1">
              <a:solidFill>
                <a:srgbClr val="333399"/>
              </a:solidFill>
              <a:latin typeface="Tahoma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 type="body"/>
          </p:nvPr>
        </p:nvSpPr>
        <p:spPr>
          <a:xfrm>
            <a:off x="1182600" y="2017800"/>
            <a:ext cx="379260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  <p:sp>
        <p:nvSpPr>
          <p:cNvPr id="23" name="PlaceHolder 3"/>
          <p:cNvSpPr>
            <a:spLocks noGrp="1"/>
          </p:cNvSpPr>
          <p:nvPr>
            <p:ph type="body"/>
          </p:nvPr>
        </p:nvSpPr>
        <p:spPr>
          <a:xfrm>
            <a:off x="5165280" y="2017800"/>
            <a:ext cx="3792600" cy="41148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  <p:sp>
        <p:nvSpPr>
          <p:cNvPr id="24" name="PlaceHolder 4"/>
          <p:cNvSpPr>
            <a:spLocks noGrp="1"/>
          </p:cNvSpPr>
          <p:nvPr>
            <p:ph type="body"/>
          </p:nvPr>
        </p:nvSpPr>
        <p:spPr>
          <a:xfrm>
            <a:off x="1182600" y="4167360"/>
            <a:ext cx="379260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1150560" y="214200"/>
            <a:ext cx="7792920" cy="1462320"/>
          </a:xfrm>
          <a:prstGeom prst="rect">
            <a:avLst/>
          </a:prstGeom>
        </p:spPr>
        <p:txBody>
          <a:bodyPr lIns="90000" tIns="46800" rIns="90000" bIns="46800" anchor="b">
            <a:spAutoFit/>
          </a:bodyPr>
          <a:lstStyle/>
          <a:p>
            <a:endParaRPr lang="en-US" sz="4400" b="0" strike="noStrike" spc="-1">
              <a:solidFill>
                <a:srgbClr val="333399"/>
              </a:solidFill>
              <a:latin typeface="Tahoma"/>
            </a:endParaRPr>
          </a:p>
        </p:txBody>
      </p:sp>
      <p:sp>
        <p:nvSpPr>
          <p:cNvPr id="26" name="PlaceHolder 2"/>
          <p:cNvSpPr>
            <a:spLocks noGrp="1"/>
          </p:cNvSpPr>
          <p:nvPr>
            <p:ph type="body"/>
          </p:nvPr>
        </p:nvSpPr>
        <p:spPr>
          <a:xfrm>
            <a:off x="1182600" y="2017800"/>
            <a:ext cx="3792600" cy="41148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  <p:sp>
        <p:nvSpPr>
          <p:cNvPr id="27" name="PlaceHolder 3"/>
          <p:cNvSpPr>
            <a:spLocks noGrp="1"/>
          </p:cNvSpPr>
          <p:nvPr>
            <p:ph type="body"/>
          </p:nvPr>
        </p:nvSpPr>
        <p:spPr>
          <a:xfrm>
            <a:off x="5165280" y="2017800"/>
            <a:ext cx="379260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  <p:sp>
        <p:nvSpPr>
          <p:cNvPr id="28" name="PlaceHolder 4"/>
          <p:cNvSpPr>
            <a:spLocks noGrp="1"/>
          </p:cNvSpPr>
          <p:nvPr>
            <p:ph type="body"/>
          </p:nvPr>
        </p:nvSpPr>
        <p:spPr>
          <a:xfrm>
            <a:off x="5165280" y="4167360"/>
            <a:ext cx="379260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1150560" y="214200"/>
            <a:ext cx="7792920" cy="1462320"/>
          </a:xfrm>
          <a:prstGeom prst="rect">
            <a:avLst/>
          </a:prstGeom>
        </p:spPr>
        <p:txBody>
          <a:bodyPr lIns="90000" tIns="46800" rIns="90000" bIns="46800" anchor="b">
            <a:spAutoFit/>
          </a:bodyPr>
          <a:lstStyle/>
          <a:p>
            <a:endParaRPr lang="en-US" sz="4400" b="0" strike="noStrike" spc="-1">
              <a:solidFill>
                <a:srgbClr val="333399"/>
              </a:solidFill>
              <a:latin typeface="Tahoma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1182600" y="2017800"/>
            <a:ext cx="379260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5165280" y="2017800"/>
            <a:ext cx="379260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1182600" y="4167360"/>
            <a:ext cx="777240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1150560" y="214200"/>
            <a:ext cx="7792920" cy="1462320"/>
          </a:xfrm>
          <a:prstGeom prst="rect">
            <a:avLst/>
          </a:prstGeom>
        </p:spPr>
        <p:txBody>
          <a:bodyPr lIns="90000" tIns="46800" rIns="90000" bIns="46800" anchor="b">
            <a:spAutoFit/>
          </a:bodyPr>
          <a:lstStyle/>
          <a:p>
            <a:endParaRPr lang="en-US" sz="4400" b="0" strike="noStrike" spc="-1">
              <a:solidFill>
                <a:srgbClr val="333399"/>
              </a:solidFill>
              <a:latin typeface="Tahoma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 type="body"/>
          </p:nvPr>
        </p:nvSpPr>
        <p:spPr>
          <a:xfrm>
            <a:off x="1182600" y="2017800"/>
            <a:ext cx="777240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 type="body"/>
          </p:nvPr>
        </p:nvSpPr>
        <p:spPr>
          <a:xfrm>
            <a:off x="1182600" y="4167360"/>
            <a:ext cx="777240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1150560" y="214200"/>
            <a:ext cx="7792920" cy="1462320"/>
          </a:xfrm>
          <a:prstGeom prst="rect">
            <a:avLst/>
          </a:prstGeom>
        </p:spPr>
        <p:txBody>
          <a:bodyPr lIns="90000" tIns="46800" rIns="90000" bIns="46800" anchor="b">
            <a:spAutoFit/>
          </a:bodyPr>
          <a:lstStyle/>
          <a:p>
            <a:endParaRPr lang="en-US" sz="4400" b="0" strike="noStrike" spc="-1">
              <a:solidFill>
                <a:srgbClr val="333399"/>
              </a:solidFill>
              <a:latin typeface="Tahoma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1182600" y="2017800"/>
            <a:ext cx="379260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5165280" y="2017800"/>
            <a:ext cx="379260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  <p:sp>
        <p:nvSpPr>
          <p:cNvPr id="39" name="PlaceHolder 4"/>
          <p:cNvSpPr>
            <a:spLocks noGrp="1"/>
          </p:cNvSpPr>
          <p:nvPr>
            <p:ph type="body"/>
          </p:nvPr>
        </p:nvSpPr>
        <p:spPr>
          <a:xfrm>
            <a:off x="1182600" y="4167360"/>
            <a:ext cx="379260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  <p:sp>
        <p:nvSpPr>
          <p:cNvPr id="40" name="PlaceHolder 5"/>
          <p:cNvSpPr>
            <a:spLocks noGrp="1"/>
          </p:cNvSpPr>
          <p:nvPr>
            <p:ph type="body"/>
          </p:nvPr>
        </p:nvSpPr>
        <p:spPr>
          <a:xfrm>
            <a:off x="5165280" y="4167360"/>
            <a:ext cx="379260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1150560" y="214200"/>
            <a:ext cx="7792920" cy="1462320"/>
          </a:xfrm>
          <a:prstGeom prst="rect">
            <a:avLst/>
          </a:prstGeom>
        </p:spPr>
        <p:txBody>
          <a:bodyPr lIns="90000" tIns="46800" rIns="90000" bIns="46800" anchor="b">
            <a:spAutoFit/>
          </a:bodyPr>
          <a:lstStyle/>
          <a:p>
            <a:endParaRPr lang="en-US" sz="4400" b="0" strike="noStrike" spc="-1">
              <a:solidFill>
                <a:srgbClr val="333399"/>
              </a:solidFill>
              <a:latin typeface="Tahoma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1182600" y="2017800"/>
            <a:ext cx="250236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body"/>
          </p:nvPr>
        </p:nvSpPr>
        <p:spPr>
          <a:xfrm>
            <a:off x="3810600" y="2017800"/>
            <a:ext cx="250236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body"/>
          </p:nvPr>
        </p:nvSpPr>
        <p:spPr>
          <a:xfrm>
            <a:off x="6438240" y="2017800"/>
            <a:ext cx="250236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body"/>
          </p:nvPr>
        </p:nvSpPr>
        <p:spPr>
          <a:xfrm>
            <a:off x="1182600" y="4167360"/>
            <a:ext cx="250236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  <p:sp>
        <p:nvSpPr>
          <p:cNvPr id="46" name="PlaceHolder 6"/>
          <p:cNvSpPr>
            <a:spLocks noGrp="1"/>
          </p:cNvSpPr>
          <p:nvPr>
            <p:ph type="body"/>
          </p:nvPr>
        </p:nvSpPr>
        <p:spPr>
          <a:xfrm>
            <a:off x="3810600" y="4167360"/>
            <a:ext cx="250236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  <p:sp>
        <p:nvSpPr>
          <p:cNvPr id="47" name="PlaceHolder 7"/>
          <p:cNvSpPr>
            <a:spLocks noGrp="1"/>
          </p:cNvSpPr>
          <p:nvPr>
            <p:ph type="body"/>
          </p:nvPr>
        </p:nvSpPr>
        <p:spPr>
          <a:xfrm>
            <a:off x="6438240" y="4167360"/>
            <a:ext cx="250236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1150560" y="214200"/>
            <a:ext cx="7792920" cy="1462320"/>
          </a:xfrm>
          <a:prstGeom prst="rect">
            <a:avLst/>
          </a:prstGeom>
        </p:spPr>
        <p:txBody>
          <a:bodyPr lIns="90000" tIns="46800" rIns="90000" bIns="46800" anchor="b">
            <a:spAutoFit/>
          </a:bodyPr>
          <a:lstStyle/>
          <a:p>
            <a:endParaRPr lang="en-US" sz="4400" b="0" strike="noStrike" spc="-1">
              <a:solidFill>
                <a:srgbClr val="333399"/>
              </a:solidFill>
              <a:latin typeface="Tahoma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subTitle"/>
          </p:nvPr>
        </p:nvSpPr>
        <p:spPr>
          <a:xfrm>
            <a:off x="1182600" y="2017800"/>
            <a:ext cx="7772400" cy="411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>
              <a:spcBef>
                <a:spcPts val="799"/>
              </a:spcBef>
            </a:pPr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1150560" y="214200"/>
            <a:ext cx="7792920" cy="1462320"/>
          </a:xfrm>
          <a:prstGeom prst="rect">
            <a:avLst/>
          </a:prstGeom>
        </p:spPr>
        <p:txBody>
          <a:bodyPr lIns="90000" tIns="46800" rIns="90000" bIns="46800" anchor="b">
            <a:spAutoFit/>
          </a:bodyPr>
          <a:lstStyle/>
          <a:p>
            <a:endParaRPr lang="en-US" sz="4400" b="0" strike="noStrike" spc="-1">
              <a:solidFill>
                <a:srgbClr val="333399"/>
              </a:solidFill>
              <a:latin typeface="Tahoma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1182600" y="2017800"/>
            <a:ext cx="7772400" cy="41148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1150560" y="214200"/>
            <a:ext cx="7792920" cy="1462320"/>
          </a:xfrm>
          <a:prstGeom prst="rect">
            <a:avLst/>
          </a:prstGeom>
        </p:spPr>
        <p:txBody>
          <a:bodyPr lIns="90000" tIns="46800" rIns="90000" bIns="46800" anchor="b">
            <a:spAutoFit/>
          </a:bodyPr>
          <a:lstStyle/>
          <a:p>
            <a:endParaRPr lang="en-US" sz="4400" b="0" strike="noStrike" spc="-1">
              <a:solidFill>
                <a:srgbClr val="333399"/>
              </a:solidFill>
              <a:latin typeface="Tahoma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1182600" y="2017800"/>
            <a:ext cx="3792600" cy="41148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5165280" y="2017800"/>
            <a:ext cx="3792600" cy="41148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1150560" y="214200"/>
            <a:ext cx="7792920" cy="1462320"/>
          </a:xfrm>
          <a:prstGeom prst="rect">
            <a:avLst/>
          </a:prstGeom>
        </p:spPr>
        <p:txBody>
          <a:bodyPr lIns="90000" tIns="46800" rIns="90000" bIns="46800" anchor="b">
            <a:spAutoFit/>
          </a:bodyPr>
          <a:lstStyle/>
          <a:p>
            <a:endParaRPr lang="en-US" sz="4400" b="0" strike="noStrike" spc="-1">
              <a:solidFill>
                <a:srgbClr val="333399"/>
              </a:solidFill>
              <a:latin typeface="Tahoma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subTitle"/>
          </p:nvPr>
        </p:nvSpPr>
        <p:spPr>
          <a:xfrm>
            <a:off x="1150560" y="214200"/>
            <a:ext cx="7792920" cy="67798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>
              <a:spcBef>
                <a:spcPts val="799"/>
              </a:spcBef>
            </a:pPr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1150560" y="214200"/>
            <a:ext cx="7792920" cy="1462320"/>
          </a:xfrm>
          <a:prstGeom prst="rect">
            <a:avLst/>
          </a:prstGeom>
        </p:spPr>
        <p:txBody>
          <a:bodyPr lIns="90000" tIns="46800" rIns="90000" bIns="46800" anchor="b">
            <a:spAutoFit/>
          </a:bodyPr>
          <a:lstStyle/>
          <a:p>
            <a:endParaRPr lang="en-US" sz="4400" b="0" strike="noStrike" spc="-1">
              <a:solidFill>
                <a:srgbClr val="333399"/>
              </a:solidFill>
              <a:latin typeface="Tahoma"/>
            </a:endParaRPr>
          </a:p>
        </p:txBody>
      </p:sp>
      <p:sp>
        <p:nvSpPr>
          <p:cNvPr id="73" name="PlaceHolder 2"/>
          <p:cNvSpPr>
            <a:spLocks noGrp="1"/>
          </p:cNvSpPr>
          <p:nvPr>
            <p:ph type="body"/>
          </p:nvPr>
        </p:nvSpPr>
        <p:spPr>
          <a:xfrm>
            <a:off x="1182600" y="2017800"/>
            <a:ext cx="379260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  <p:sp>
        <p:nvSpPr>
          <p:cNvPr id="74" name="PlaceHolder 3"/>
          <p:cNvSpPr>
            <a:spLocks noGrp="1"/>
          </p:cNvSpPr>
          <p:nvPr>
            <p:ph type="body"/>
          </p:nvPr>
        </p:nvSpPr>
        <p:spPr>
          <a:xfrm>
            <a:off x="5165280" y="2017800"/>
            <a:ext cx="3792600" cy="41148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  <p:sp>
        <p:nvSpPr>
          <p:cNvPr id="75" name="PlaceHolder 4"/>
          <p:cNvSpPr>
            <a:spLocks noGrp="1"/>
          </p:cNvSpPr>
          <p:nvPr>
            <p:ph type="body"/>
          </p:nvPr>
        </p:nvSpPr>
        <p:spPr>
          <a:xfrm>
            <a:off x="1182600" y="4167360"/>
            <a:ext cx="379260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1150560" y="214200"/>
            <a:ext cx="7792920" cy="1462320"/>
          </a:xfrm>
          <a:prstGeom prst="rect">
            <a:avLst/>
          </a:prstGeom>
        </p:spPr>
        <p:txBody>
          <a:bodyPr lIns="90000" tIns="46800" rIns="90000" bIns="46800" anchor="b">
            <a:spAutoFit/>
          </a:bodyPr>
          <a:lstStyle/>
          <a:p>
            <a:endParaRPr lang="en-US" sz="4400" b="0" strike="noStrike" spc="-1">
              <a:solidFill>
                <a:srgbClr val="333399"/>
              </a:solidFill>
              <a:latin typeface="Tahoma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1182600" y="2017800"/>
            <a:ext cx="3792600" cy="41148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  <p:sp>
        <p:nvSpPr>
          <p:cNvPr id="78" name="PlaceHolder 3"/>
          <p:cNvSpPr>
            <a:spLocks noGrp="1"/>
          </p:cNvSpPr>
          <p:nvPr>
            <p:ph type="body"/>
          </p:nvPr>
        </p:nvSpPr>
        <p:spPr>
          <a:xfrm>
            <a:off x="5165280" y="2017800"/>
            <a:ext cx="379260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  <p:sp>
        <p:nvSpPr>
          <p:cNvPr id="79" name="PlaceHolder 4"/>
          <p:cNvSpPr>
            <a:spLocks noGrp="1"/>
          </p:cNvSpPr>
          <p:nvPr>
            <p:ph type="body"/>
          </p:nvPr>
        </p:nvSpPr>
        <p:spPr>
          <a:xfrm>
            <a:off x="5165280" y="4167360"/>
            <a:ext cx="379260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1150560" y="214200"/>
            <a:ext cx="7792920" cy="1462320"/>
          </a:xfrm>
          <a:prstGeom prst="rect">
            <a:avLst/>
          </a:prstGeom>
        </p:spPr>
        <p:txBody>
          <a:bodyPr lIns="90000" tIns="46800" rIns="90000" bIns="46800" anchor="b">
            <a:spAutoFit/>
          </a:bodyPr>
          <a:lstStyle/>
          <a:p>
            <a:endParaRPr lang="en-US" sz="4400" b="0" strike="noStrike" spc="-1">
              <a:solidFill>
                <a:srgbClr val="333399"/>
              </a:solidFill>
              <a:latin typeface="Tahoma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 type="body"/>
          </p:nvPr>
        </p:nvSpPr>
        <p:spPr>
          <a:xfrm>
            <a:off x="1182600" y="2017800"/>
            <a:ext cx="379260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  <p:sp>
        <p:nvSpPr>
          <p:cNvPr id="82" name="PlaceHolder 3"/>
          <p:cNvSpPr>
            <a:spLocks noGrp="1"/>
          </p:cNvSpPr>
          <p:nvPr>
            <p:ph type="body"/>
          </p:nvPr>
        </p:nvSpPr>
        <p:spPr>
          <a:xfrm>
            <a:off x="5165280" y="2017800"/>
            <a:ext cx="379260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  <p:sp>
        <p:nvSpPr>
          <p:cNvPr id="83" name="PlaceHolder 4"/>
          <p:cNvSpPr>
            <a:spLocks noGrp="1"/>
          </p:cNvSpPr>
          <p:nvPr>
            <p:ph type="body"/>
          </p:nvPr>
        </p:nvSpPr>
        <p:spPr>
          <a:xfrm>
            <a:off x="1182600" y="4167360"/>
            <a:ext cx="777240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1150560" y="214200"/>
            <a:ext cx="7792920" cy="1462320"/>
          </a:xfrm>
          <a:prstGeom prst="rect">
            <a:avLst/>
          </a:prstGeom>
        </p:spPr>
        <p:txBody>
          <a:bodyPr lIns="90000" tIns="46800" rIns="90000" bIns="46800" anchor="b">
            <a:spAutoFit/>
          </a:bodyPr>
          <a:lstStyle/>
          <a:p>
            <a:endParaRPr lang="en-US" sz="4400" b="0" strike="noStrike" spc="-1">
              <a:solidFill>
                <a:srgbClr val="333399"/>
              </a:solidFill>
              <a:latin typeface="Tahoma"/>
            </a:endParaRPr>
          </a:p>
        </p:txBody>
      </p:sp>
      <p:sp>
        <p:nvSpPr>
          <p:cNvPr id="85" name="PlaceHolder 2"/>
          <p:cNvSpPr>
            <a:spLocks noGrp="1"/>
          </p:cNvSpPr>
          <p:nvPr>
            <p:ph type="body"/>
          </p:nvPr>
        </p:nvSpPr>
        <p:spPr>
          <a:xfrm>
            <a:off x="1182600" y="2017800"/>
            <a:ext cx="777240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  <p:sp>
        <p:nvSpPr>
          <p:cNvPr id="86" name="PlaceHolder 3"/>
          <p:cNvSpPr>
            <a:spLocks noGrp="1"/>
          </p:cNvSpPr>
          <p:nvPr>
            <p:ph type="body"/>
          </p:nvPr>
        </p:nvSpPr>
        <p:spPr>
          <a:xfrm>
            <a:off x="1182600" y="4167360"/>
            <a:ext cx="777240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1150560" y="214200"/>
            <a:ext cx="7792920" cy="1462320"/>
          </a:xfrm>
          <a:prstGeom prst="rect">
            <a:avLst/>
          </a:prstGeom>
        </p:spPr>
        <p:txBody>
          <a:bodyPr lIns="90000" tIns="46800" rIns="90000" bIns="46800" anchor="b">
            <a:spAutoFit/>
          </a:bodyPr>
          <a:lstStyle/>
          <a:p>
            <a:endParaRPr lang="en-US" sz="4400" b="0" strike="noStrike" spc="-1">
              <a:solidFill>
                <a:srgbClr val="333399"/>
              </a:solidFill>
              <a:latin typeface="Tahoma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1182600" y="2017800"/>
            <a:ext cx="379260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5165280" y="2017800"/>
            <a:ext cx="379260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 type="body"/>
          </p:nvPr>
        </p:nvSpPr>
        <p:spPr>
          <a:xfrm>
            <a:off x="1182600" y="4167360"/>
            <a:ext cx="379260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  <p:sp>
        <p:nvSpPr>
          <p:cNvPr id="91" name="PlaceHolder 5"/>
          <p:cNvSpPr>
            <a:spLocks noGrp="1"/>
          </p:cNvSpPr>
          <p:nvPr>
            <p:ph type="body"/>
          </p:nvPr>
        </p:nvSpPr>
        <p:spPr>
          <a:xfrm>
            <a:off x="5165280" y="4167360"/>
            <a:ext cx="379260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1150560" y="214200"/>
            <a:ext cx="7792920" cy="1462320"/>
          </a:xfrm>
          <a:prstGeom prst="rect">
            <a:avLst/>
          </a:prstGeom>
        </p:spPr>
        <p:txBody>
          <a:bodyPr lIns="90000" tIns="46800" rIns="90000" bIns="46800" anchor="b">
            <a:spAutoFit/>
          </a:bodyPr>
          <a:lstStyle/>
          <a:p>
            <a:endParaRPr lang="en-US" sz="4400" b="0" strike="noStrike" spc="-1">
              <a:solidFill>
                <a:srgbClr val="333399"/>
              </a:solidFill>
              <a:latin typeface="Tahoma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 type="body"/>
          </p:nvPr>
        </p:nvSpPr>
        <p:spPr>
          <a:xfrm>
            <a:off x="1182600" y="2017800"/>
            <a:ext cx="250236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  <p:sp>
        <p:nvSpPr>
          <p:cNvPr id="94" name="PlaceHolder 3"/>
          <p:cNvSpPr>
            <a:spLocks noGrp="1"/>
          </p:cNvSpPr>
          <p:nvPr>
            <p:ph type="body"/>
          </p:nvPr>
        </p:nvSpPr>
        <p:spPr>
          <a:xfrm>
            <a:off x="3810600" y="2017800"/>
            <a:ext cx="250236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  <p:sp>
        <p:nvSpPr>
          <p:cNvPr id="95" name="PlaceHolder 4"/>
          <p:cNvSpPr>
            <a:spLocks noGrp="1"/>
          </p:cNvSpPr>
          <p:nvPr>
            <p:ph type="body"/>
          </p:nvPr>
        </p:nvSpPr>
        <p:spPr>
          <a:xfrm>
            <a:off x="6438240" y="2017800"/>
            <a:ext cx="250236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  <p:sp>
        <p:nvSpPr>
          <p:cNvPr id="96" name="PlaceHolder 5"/>
          <p:cNvSpPr>
            <a:spLocks noGrp="1"/>
          </p:cNvSpPr>
          <p:nvPr>
            <p:ph type="body"/>
          </p:nvPr>
        </p:nvSpPr>
        <p:spPr>
          <a:xfrm>
            <a:off x="1182600" y="4167360"/>
            <a:ext cx="250236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  <p:sp>
        <p:nvSpPr>
          <p:cNvPr id="97" name="PlaceHolder 6"/>
          <p:cNvSpPr>
            <a:spLocks noGrp="1"/>
          </p:cNvSpPr>
          <p:nvPr>
            <p:ph type="body"/>
          </p:nvPr>
        </p:nvSpPr>
        <p:spPr>
          <a:xfrm>
            <a:off x="3810600" y="4167360"/>
            <a:ext cx="250236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  <p:sp>
        <p:nvSpPr>
          <p:cNvPr id="98" name="PlaceHolder 7"/>
          <p:cNvSpPr>
            <a:spLocks noGrp="1"/>
          </p:cNvSpPr>
          <p:nvPr>
            <p:ph type="body"/>
          </p:nvPr>
        </p:nvSpPr>
        <p:spPr>
          <a:xfrm>
            <a:off x="6438240" y="4167360"/>
            <a:ext cx="2502360" cy="19627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Tahom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stomShape 1"/>
          <p:cNvSpPr/>
          <p:nvPr/>
        </p:nvSpPr>
        <p:spPr>
          <a:xfrm>
            <a:off x="417600" y="1098720"/>
            <a:ext cx="438120" cy="474480"/>
          </a:xfrm>
          <a:prstGeom prst="rect">
            <a:avLst/>
          </a:prstGeom>
          <a:solidFill>
            <a:srgbClr val="FFCF0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3" name="CustomShape 2"/>
          <p:cNvSpPr/>
          <p:nvPr/>
        </p:nvSpPr>
        <p:spPr>
          <a:xfrm>
            <a:off x="800280" y="1098720"/>
            <a:ext cx="328320" cy="47448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CF01"/>
              </a:gs>
            </a:gsLst>
            <a:lin ang="10800000"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" name="CustomShape 3"/>
          <p:cNvSpPr/>
          <p:nvPr/>
        </p:nvSpPr>
        <p:spPr>
          <a:xfrm>
            <a:off x="541440" y="1521000"/>
            <a:ext cx="422280" cy="474480"/>
          </a:xfrm>
          <a:prstGeom prst="rect">
            <a:avLst/>
          </a:prstGeom>
          <a:solidFill>
            <a:srgbClr val="3333CC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" name="CustomShape 4"/>
          <p:cNvSpPr/>
          <p:nvPr/>
        </p:nvSpPr>
        <p:spPr>
          <a:xfrm>
            <a:off x="911160" y="1521000"/>
            <a:ext cx="368280" cy="47448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3333CC"/>
              </a:gs>
            </a:gsLst>
            <a:lin ang="10800000"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" name="CustomShape 5"/>
          <p:cNvSpPr/>
          <p:nvPr/>
        </p:nvSpPr>
        <p:spPr>
          <a:xfrm>
            <a:off x="127080" y="1447920"/>
            <a:ext cx="560160" cy="422280"/>
          </a:xfrm>
          <a:prstGeom prst="rect">
            <a:avLst/>
          </a:prstGeom>
          <a:gradFill rotWithShape="0">
            <a:gsLst>
              <a:gs pos="0">
                <a:srgbClr val="FF0000"/>
              </a:gs>
              <a:gs pos="100000">
                <a:srgbClr val="FFFFFF"/>
              </a:gs>
            </a:gsLst>
            <a:lin ang="8100000"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" name="CustomShape 6"/>
          <p:cNvSpPr/>
          <p:nvPr/>
        </p:nvSpPr>
        <p:spPr>
          <a:xfrm>
            <a:off x="762120" y="990720"/>
            <a:ext cx="31680" cy="1052280"/>
          </a:xfrm>
          <a:prstGeom prst="rect">
            <a:avLst/>
          </a:prstGeom>
          <a:solidFill>
            <a:srgbClr val="1C1C1C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" name="CustomShape 7"/>
          <p:cNvSpPr/>
          <p:nvPr/>
        </p:nvSpPr>
        <p:spPr>
          <a:xfrm>
            <a:off x="442800" y="1781280"/>
            <a:ext cx="8226360" cy="3168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1C1C1C"/>
              </a:gs>
            </a:gsLst>
            <a:lin ang="10800000"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7" name="PlaceHolder 8"/>
          <p:cNvSpPr>
            <a:spLocks noGrp="1"/>
          </p:cNvSpPr>
          <p:nvPr>
            <p:ph type="title"/>
          </p:nvPr>
        </p:nvSpPr>
        <p:spPr>
          <a:xfrm>
            <a:off x="1150560" y="214200"/>
            <a:ext cx="7792920" cy="1462320"/>
          </a:xfrm>
          <a:prstGeom prst="rect">
            <a:avLst/>
          </a:prstGeom>
        </p:spPr>
        <p:txBody>
          <a:bodyPr lIns="90000" tIns="46800" rIns="90000" bIns="46800" anchor="b">
            <a:noAutofit/>
          </a:bodyPr>
          <a:lstStyle/>
          <a:p>
            <a:r>
              <a:rPr lang="en-US" sz="4400" b="0" strike="noStrike" spc="-1">
                <a:solidFill>
                  <a:srgbClr val="333399"/>
                </a:solidFill>
                <a:latin typeface="Tahoma"/>
              </a:rPr>
              <a:t>Click to edit the title text format</a:t>
            </a:r>
          </a:p>
        </p:txBody>
      </p:sp>
      <p:sp>
        <p:nvSpPr>
          <p:cNvPr id="8" name="PlaceHolder 9"/>
          <p:cNvSpPr>
            <a:spLocks noGrp="1"/>
          </p:cNvSpPr>
          <p:nvPr>
            <p:ph type="body"/>
          </p:nvPr>
        </p:nvSpPr>
        <p:spPr>
          <a:xfrm>
            <a:off x="1182600" y="2017800"/>
            <a:ext cx="7772400" cy="41148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 marL="342720" indent="-342720">
              <a:spcBef>
                <a:spcPts val="799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en-US" sz="3200" b="0" strike="noStrike" spc="-1">
                <a:solidFill>
                  <a:srgbClr val="000000"/>
                </a:solidFill>
                <a:latin typeface="Tahoma"/>
              </a:rPr>
              <a:t>Click to edit the outline text format</a:t>
            </a:r>
          </a:p>
          <a:p>
            <a:pPr marL="742680" lvl="1" indent="-285480">
              <a:spcBef>
                <a:spcPts val="799"/>
              </a:spcBef>
              <a:buClr>
                <a:srgbClr val="FF0000"/>
              </a:buClr>
              <a:buSzPct val="55000"/>
              <a:buFont typeface="Wingdings" charset="2"/>
              <a:buChar char=""/>
            </a:pPr>
            <a:r>
              <a:rPr lang="en-US" sz="3200" b="0" strike="noStrike" spc="-1">
                <a:solidFill>
                  <a:srgbClr val="000000"/>
                </a:solidFill>
                <a:latin typeface="Tahoma"/>
              </a:rPr>
              <a:t>Second Outline Level</a:t>
            </a:r>
          </a:p>
          <a:p>
            <a:pPr marL="1143000" lvl="2" indent="-228600">
              <a:spcBef>
                <a:spcPts val="799"/>
              </a:spcBef>
              <a:buClr>
                <a:srgbClr val="3333CC"/>
              </a:buClr>
              <a:buSzPct val="50000"/>
              <a:buFont typeface="Wingdings" charset="2"/>
              <a:buChar char=""/>
            </a:pPr>
            <a:r>
              <a:rPr lang="en-US" sz="3200" b="0" strike="noStrike" spc="-1">
                <a:solidFill>
                  <a:srgbClr val="000000"/>
                </a:solidFill>
                <a:latin typeface="Tahoma"/>
              </a:rPr>
              <a:t>Third Outline Level</a:t>
            </a:r>
          </a:p>
          <a:p>
            <a:pPr marL="1600200" lvl="3" indent="-228600">
              <a:spcBef>
                <a:spcPts val="799"/>
              </a:spcBef>
              <a:buClr>
                <a:srgbClr val="FFCF01"/>
              </a:buClr>
              <a:buSzPct val="55000"/>
              <a:buFont typeface="Wingdings" charset="2"/>
              <a:buChar char=""/>
            </a:pPr>
            <a:r>
              <a:rPr lang="en-US" sz="3200" b="0" strike="noStrike" spc="-1">
                <a:solidFill>
                  <a:srgbClr val="000000"/>
                </a:solidFill>
                <a:latin typeface="Tahoma"/>
              </a:rPr>
              <a:t>Fourth Outline Level</a:t>
            </a:r>
          </a:p>
          <a:p>
            <a:pPr marL="2057400" lvl="4" indent="-228600">
              <a:spcBef>
                <a:spcPts val="799"/>
              </a:spcBef>
              <a:buClr>
                <a:srgbClr val="00E4A8"/>
              </a:buClr>
              <a:buSzPct val="50000"/>
              <a:buFont typeface="Wingdings" charset="2"/>
              <a:buChar char=""/>
            </a:pPr>
            <a:r>
              <a:rPr lang="en-US" sz="3200" b="0" strike="noStrike" spc="-1">
                <a:solidFill>
                  <a:srgbClr val="000000"/>
                </a:solidFill>
                <a:latin typeface="Tahoma"/>
              </a:rPr>
              <a:t>Fifth Outline Level</a:t>
            </a:r>
          </a:p>
          <a:p>
            <a:pPr marL="2057400" lvl="5" indent="-228600">
              <a:spcBef>
                <a:spcPts val="799"/>
              </a:spcBef>
              <a:buClr>
                <a:srgbClr val="00E4A8"/>
              </a:buClr>
              <a:buSzPct val="50000"/>
              <a:buFont typeface="Wingdings" charset="2"/>
              <a:buChar char=""/>
            </a:pPr>
            <a:r>
              <a:rPr lang="en-US" sz="3200" b="0" strike="noStrike" spc="-1">
                <a:solidFill>
                  <a:srgbClr val="000000"/>
                </a:solidFill>
                <a:latin typeface="Tahoma"/>
              </a:rPr>
              <a:t>Sixth Outline Level</a:t>
            </a:r>
          </a:p>
          <a:p>
            <a:pPr marL="2057400" lvl="6" indent="-228600">
              <a:spcBef>
                <a:spcPts val="799"/>
              </a:spcBef>
              <a:buClr>
                <a:srgbClr val="00E4A8"/>
              </a:buClr>
              <a:buSzPct val="50000"/>
              <a:buFont typeface="Wingdings" charset="2"/>
              <a:buChar char=""/>
            </a:pPr>
            <a:r>
              <a:rPr lang="en-US" sz="3200" b="0" strike="noStrike" spc="-1">
                <a:solidFill>
                  <a:srgbClr val="000000"/>
                </a:solidFill>
                <a:latin typeface="Tahoma"/>
              </a:rPr>
              <a:t>Seventh Outline Level</a:t>
            </a:r>
          </a:p>
        </p:txBody>
      </p:sp>
      <p:sp>
        <p:nvSpPr>
          <p:cNvPr id="9" name="PlaceHolder 10"/>
          <p:cNvSpPr>
            <a:spLocks noGrp="1"/>
          </p:cNvSpPr>
          <p:nvPr>
            <p:ph type="dt"/>
          </p:nvPr>
        </p:nvSpPr>
        <p:spPr>
          <a:xfrm>
            <a:off x="1162080" y="6243480"/>
            <a:ext cx="1905120" cy="457200"/>
          </a:xfrm>
          <a:prstGeom prst="rect">
            <a:avLst/>
          </a:prstGeom>
        </p:spPr>
        <p:txBody>
          <a:bodyPr lIns="90000" tIns="46800" rIns="90000" bIns="46800" anchor="b">
            <a:noAutofit/>
          </a:bodyPr>
          <a:lstStyle/>
          <a:p>
            <a:pPr>
              <a:lnSpc>
                <a:spcPct val="100000"/>
              </a:lnSpc>
            </a:pPr>
            <a:r>
              <a:rPr lang="en-US" sz="1400" b="0" strike="noStrike" spc="-1">
                <a:solidFill>
                  <a:srgbClr val="000000"/>
                </a:solidFill>
                <a:latin typeface="Tahoma"/>
              </a:rPr>
              <a:t>&lt;date/time&gt;</a:t>
            </a:r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" name="PlaceHolder 11"/>
          <p:cNvSpPr>
            <a:spLocks noGrp="1"/>
          </p:cNvSpPr>
          <p:nvPr>
            <p:ph type="ftr"/>
          </p:nvPr>
        </p:nvSpPr>
        <p:spPr>
          <a:xfrm>
            <a:off x="3657240" y="6243480"/>
            <a:ext cx="2895480" cy="457200"/>
          </a:xfrm>
          <a:prstGeom prst="rect">
            <a:avLst/>
          </a:prstGeom>
        </p:spPr>
        <p:txBody>
          <a:bodyPr lIns="90000" tIns="46800" rIns="90000" bIns="46800" anchor="b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1400" b="0" strike="noStrike" spc="-1">
                <a:solidFill>
                  <a:srgbClr val="000000"/>
                </a:solidFill>
                <a:latin typeface="Tahoma"/>
              </a:rPr>
              <a:t>&lt;footer&gt;</a:t>
            </a:r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" name="PlaceHolder 12"/>
          <p:cNvSpPr>
            <a:spLocks noGrp="1"/>
          </p:cNvSpPr>
          <p:nvPr>
            <p:ph type="sldNum"/>
          </p:nvPr>
        </p:nvSpPr>
        <p:spPr>
          <a:xfrm>
            <a:off x="7041960" y="6243480"/>
            <a:ext cx="1904760" cy="457200"/>
          </a:xfrm>
          <a:prstGeom prst="rect">
            <a:avLst/>
          </a:prstGeom>
        </p:spPr>
        <p:txBody>
          <a:bodyPr lIns="90000" tIns="46800" rIns="90000" bIns="46800" anchor="b">
            <a:noAutofit/>
          </a:bodyPr>
          <a:lstStyle/>
          <a:p>
            <a:pPr algn="r">
              <a:lnSpc>
                <a:spcPct val="100000"/>
              </a:lnSpc>
            </a:pPr>
            <a:fld id="{18054B87-7EA6-4FB6-AFC6-09FACCBC73AD}" type="slidenum">
              <a:rPr lang="en-US" sz="1400" b="0" strike="noStrike" spc="-1">
                <a:solidFill>
                  <a:srgbClr val="000000"/>
                </a:solidFill>
                <a:latin typeface="Tahoma"/>
              </a:rPr>
              <a:t>‹#›</a:t>
            </a:fld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1"/>
          <p:cNvGrpSpPr/>
          <p:nvPr/>
        </p:nvGrpSpPr>
        <p:grpSpPr>
          <a:xfrm>
            <a:off x="0" y="2438280"/>
            <a:ext cx="9009000" cy="1052640"/>
            <a:chOff x="0" y="2438280"/>
            <a:chExt cx="9009000" cy="1052640"/>
          </a:xfrm>
        </p:grpSpPr>
        <p:grpSp>
          <p:nvGrpSpPr>
            <p:cNvPr id="49" name="Group 2"/>
            <p:cNvGrpSpPr/>
            <p:nvPr/>
          </p:nvGrpSpPr>
          <p:grpSpPr>
            <a:xfrm>
              <a:off x="290520" y="2546280"/>
              <a:ext cx="711360" cy="474840"/>
              <a:chOff x="290520" y="2546280"/>
              <a:chExt cx="711360" cy="474840"/>
            </a:xfrm>
          </p:grpSpPr>
          <p:sp>
            <p:nvSpPr>
              <p:cNvPr id="50" name="CustomShape 3"/>
              <p:cNvSpPr/>
              <p:nvPr/>
            </p:nvSpPr>
            <p:spPr>
              <a:xfrm>
                <a:off x="290520" y="2546280"/>
                <a:ext cx="437400" cy="474840"/>
              </a:xfrm>
              <a:prstGeom prst="rect">
                <a:avLst/>
              </a:prstGeom>
              <a:solidFill>
                <a:srgbClr val="3333CC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  <p:sp>
            <p:nvSpPr>
              <p:cNvPr id="51" name="CustomShape 4"/>
              <p:cNvSpPr/>
              <p:nvPr/>
            </p:nvSpPr>
            <p:spPr>
              <a:xfrm>
                <a:off x="673560" y="2546280"/>
                <a:ext cx="328320" cy="474840"/>
              </a:xfrm>
              <a:prstGeom prst="rect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3333CC"/>
                  </a:gs>
                </a:gsLst>
                <a:lin ang="10800000"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</p:grpSp>
        <p:grpSp>
          <p:nvGrpSpPr>
            <p:cNvPr id="52" name="Group 5"/>
            <p:cNvGrpSpPr/>
            <p:nvPr/>
          </p:nvGrpSpPr>
          <p:grpSpPr>
            <a:xfrm>
              <a:off x="414360" y="2968560"/>
              <a:ext cx="737640" cy="474840"/>
              <a:chOff x="414360" y="2968560"/>
              <a:chExt cx="737640" cy="474840"/>
            </a:xfrm>
          </p:grpSpPr>
          <p:sp>
            <p:nvSpPr>
              <p:cNvPr id="53" name="CustomShape 6"/>
              <p:cNvSpPr/>
              <p:nvPr/>
            </p:nvSpPr>
            <p:spPr>
              <a:xfrm>
                <a:off x="414360" y="2968560"/>
                <a:ext cx="421560" cy="474840"/>
              </a:xfrm>
              <a:prstGeom prst="rect">
                <a:avLst/>
              </a:prstGeom>
              <a:solidFill>
                <a:srgbClr val="FFCF01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  <p:sp>
            <p:nvSpPr>
              <p:cNvPr id="54" name="CustomShape 7"/>
              <p:cNvSpPr/>
              <p:nvPr/>
            </p:nvSpPr>
            <p:spPr>
              <a:xfrm>
                <a:off x="783000" y="2968560"/>
                <a:ext cx="369000" cy="474840"/>
              </a:xfrm>
              <a:prstGeom prst="rect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CF01"/>
                  </a:gs>
                </a:gsLst>
                <a:lin ang="10800000"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</p:grpSp>
        <p:sp>
          <p:nvSpPr>
            <p:cNvPr id="55" name="CustomShape 8"/>
            <p:cNvSpPr/>
            <p:nvPr/>
          </p:nvSpPr>
          <p:spPr>
            <a:xfrm>
              <a:off x="0" y="2895480"/>
              <a:ext cx="560520" cy="422280"/>
            </a:xfrm>
            <a:prstGeom prst="rect">
              <a:avLst/>
            </a:prstGeom>
            <a:gradFill rotWithShape="0">
              <a:gsLst>
                <a:gs pos="0">
                  <a:srgbClr val="FF0000"/>
                </a:gs>
                <a:gs pos="100000">
                  <a:srgbClr val="FFFFFF"/>
                </a:gs>
              </a:gsLst>
              <a:lin ang="8100000"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56" name="CustomShape 9"/>
            <p:cNvSpPr/>
            <p:nvPr/>
          </p:nvSpPr>
          <p:spPr>
            <a:xfrm>
              <a:off x="635040" y="2438280"/>
              <a:ext cx="31680" cy="1052640"/>
            </a:xfrm>
            <a:prstGeom prst="rect">
              <a:avLst/>
            </a:prstGeom>
            <a:solidFill>
              <a:srgbClr val="1C1C1C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57" name="CustomShape 10"/>
            <p:cNvSpPr/>
            <p:nvPr/>
          </p:nvSpPr>
          <p:spPr>
            <a:xfrm flipV="1">
              <a:off x="316080" y="3205440"/>
              <a:ext cx="8692920" cy="55440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1C1C1C"/>
                </a:gs>
              </a:gsLst>
              <a:lin ang="10800000"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sp>
        <p:nvSpPr>
          <p:cNvPr id="58" name="PlaceHolder 11"/>
          <p:cNvSpPr>
            <a:spLocks noGrp="1"/>
          </p:cNvSpPr>
          <p:nvPr>
            <p:ph type="title"/>
          </p:nvPr>
        </p:nvSpPr>
        <p:spPr>
          <a:xfrm>
            <a:off x="990720" y="1676160"/>
            <a:ext cx="7772400" cy="1461960"/>
          </a:xfrm>
          <a:prstGeom prst="rect">
            <a:avLst/>
          </a:prstGeom>
        </p:spPr>
        <p:txBody>
          <a:bodyPr lIns="90000" tIns="46800" rIns="90000" bIns="46800" anchor="b">
            <a:noAutofit/>
          </a:bodyPr>
          <a:lstStyle/>
          <a:p>
            <a:r>
              <a:rPr lang="en-US" sz="4400" b="0" strike="noStrike" spc="-1">
                <a:solidFill>
                  <a:srgbClr val="333399"/>
                </a:solidFill>
                <a:latin typeface="Tahoma"/>
              </a:rPr>
              <a:t>Click to edit the title text format</a:t>
            </a:r>
          </a:p>
        </p:txBody>
      </p:sp>
      <p:sp>
        <p:nvSpPr>
          <p:cNvPr id="59" name="PlaceHolder 12"/>
          <p:cNvSpPr>
            <a:spLocks noGrp="1"/>
          </p:cNvSpPr>
          <p:nvPr>
            <p:ph type="dt"/>
          </p:nvPr>
        </p:nvSpPr>
        <p:spPr>
          <a:xfrm>
            <a:off x="990360" y="6248520"/>
            <a:ext cx="1904760" cy="457200"/>
          </a:xfrm>
          <a:prstGeom prst="rect">
            <a:avLst/>
          </a:prstGeom>
        </p:spPr>
        <p:txBody>
          <a:bodyPr lIns="90000" tIns="46800" rIns="90000" bIns="46800" anchor="b">
            <a:noAutofit/>
          </a:bodyPr>
          <a:lstStyle/>
          <a:p>
            <a:pPr>
              <a:lnSpc>
                <a:spcPct val="100000"/>
              </a:lnSpc>
            </a:pPr>
            <a:r>
              <a:rPr lang="en-US" sz="1400" b="0" strike="noStrike" spc="-1">
                <a:solidFill>
                  <a:srgbClr val="1C1C1C"/>
                </a:solidFill>
                <a:latin typeface="Tahoma"/>
              </a:rPr>
              <a:t>&lt;date/time&gt;</a:t>
            </a:r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0" name="PlaceHolder 13"/>
          <p:cNvSpPr>
            <a:spLocks noGrp="1"/>
          </p:cNvSpPr>
          <p:nvPr>
            <p:ph type="ftr"/>
          </p:nvPr>
        </p:nvSpPr>
        <p:spPr>
          <a:xfrm>
            <a:off x="3428640" y="6248520"/>
            <a:ext cx="2895480" cy="457200"/>
          </a:xfrm>
          <a:prstGeom prst="rect">
            <a:avLst/>
          </a:prstGeom>
        </p:spPr>
        <p:txBody>
          <a:bodyPr lIns="90000" tIns="46800" rIns="90000" bIns="46800" anchor="b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US" sz="1400" b="0" strike="noStrike" spc="-1">
                <a:solidFill>
                  <a:srgbClr val="1C1C1C"/>
                </a:solidFill>
                <a:latin typeface="Tahoma"/>
              </a:rPr>
              <a:t>&lt;footer&gt;</a:t>
            </a:r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1" name="PlaceHolder 14"/>
          <p:cNvSpPr>
            <a:spLocks noGrp="1"/>
          </p:cNvSpPr>
          <p:nvPr>
            <p:ph type="sldNum"/>
          </p:nvPr>
        </p:nvSpPr>
        <p:spPr>
          <a:xfrm>
            <a:off x="6858000" y="6248520"/>
            <a:ext cx="1905120" cy="457200"/>
          </a:xfrm>
          <a:prstGeom prst="rect">
            <a:avLst/>
          </a:prstGeom>
        </p:spPr>
        <p:txBody>
          <a:bodyPr lIns="90000" tIns="46800" rIns="90000" bIns="46800" anchor="b">
            <a:noAutofit/>
          </a:bodyPr>
          <a:lstStyle/>
          <a:p>
            <a:pPr algn="r">
              <a:lnSpc>
                <a:spcPct val="100000"/>
              </a:lnSpc>
            </a:pPr>
            <a:fld id="{8D6F3D65-4F58-4FA8-A80C-8C08681366C8}" type="slidenum">
              <a:rPr lang="en-US" sz="1400" b="0" strike="noStrike" spc="-1">
                <a:solidFill>
                  <a:srgbClr val="1C1C1C"/>
                </a:solidFill>
                <a:latin typeface="Tahoma"/>
              </a:rPr>
              <a:t>‹#›</a:t>
            </a:fld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2" name="PlaceHolder 1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algn="ctr">
              <a:spcBef>
                <a:spcPts val="799"/>
              </a:spcBef>
            </a:pPr>
            <a:r>
              <a:rPr lang="en-US" sz="3200" b="0" strike="noStrike" spc="-1">
                <a:solidFill>
                  <a:srgbClr val="000000"/>
                </a:solidFill>
                <a:latin typeface="Tahoma"/>
              </a:rPr>
              <a:t>Click to edit the outline text format</a:t>
            </a:r>
          </a:p>
          <a:p>
            <a:pPr marL="457200" lvl="1" algn="ctr">
              <a:spcBef>
                <a:spcPts val="697"/>
              </a:spcBef>
            </a:pPr>
            <a:r>
              <a:rPr lang="en-US" sz="2800" b="0" strike="noStrike" spc="-1">
                <a:solidFill>
                  <a:srgbClr val="000000"/>
                </a:solidFill>
                <a:latin typeface="Tahoma"/>
              </a:rPr>
              <a:t>Second Outline Level</a:t>
            </a:r>
          </a:p>
          <a:p>
            <a:pPr marL="914400" lvl="2" algn="ctr">
              <a:spcBef>
                <a:spcPts val="598"/>
              </a:spcBef>
              <a:buClr>
                <a:srgbClr val="3333CC"/>
              </a:buClr>
              <a:buSzPct val="50000"/>
              <a:buFont typeface="Wingdings" charset="2"/>
              <a:buChar char=""/>
            </a:pPr>
            <a:r>
              <a:rPr lang="en-US" sz="2400" b="0" strike="noStrike" spc="-1">
                <a:solidFill>
                  <a:srgbClr val="000000"/>
                </a:solidFill>
                <a:latin typeface="Tahoma"/>
              </a:rPr>
              <a:t>Third Outline Level</a:t>
            </a:r>
          </a:p>
          <a:p>
            <a:pPr marL="1371600" lvl="3" algn="ctr">
              <a:spcBef>
                <a:spcPts val="499"/>
              </a:spcBef>
              <a:buClr>
                <a:srgbClr val="FFCF01"/>
              </a:buClr>
              <a:buSzPct val="55000"/>
              <a:buFont typeface="Wingdings" charset="2"/>
              <a:buChar char=""/>
            </a:pPr>
            <a:r>
              <a:rPr lang="en-US" sz="2000" b="0" strike="noStrike" spc="-1">
                <a:solidFill>
                  <a:srgbClr val="000000"/>
                </a:solidFill>
                <a:latin typeface="Tahoma"/>
              </a:rPr>
              <a:t>Fourth Outline Level</a:t>
            </a:r>
          </a:p>
          <a:p>
            <a:pPr marL="1828800" lvl="4" algn="ctr">
              <a:spcBef>
                <a:spcPts val="499"/>
              </a:spcBef>
              <a:buClr>
                <a:srgbClr val="00E4A8"/>
              </a:buClr>
              <a:buSzPct val="50000"/>
              <a:buFont typeface="Wingdings" charset="2"/>
              <a:buChar char=""/>
            </a:pPr>
            <a:r>
              <a:rPr lang="en-US" sz="2000" b="0" strike="noStrike" spc="-1">
                <a:solidFill>
                  <a:srgbClr val="000000"/>
                </a:solidFill>
                <a:latin typeface="Tahoma"/>
              </a:rPr>
              <a:t>Fifth Outline Level</a:t>
            </a:r>
          </a:p>
          <a:p>
            <a:pPr marL="1828800" lvl="5" algn="ctr">
              <a:spcBef>
                <a:spcPts val="499"/>
              </a:spcBef>
              <a:buClr>
                <a:srgbClr val="00E4A8"/>
              </a:buClr>
              <a:buSzPct val="50000"/>
              <a:buFont typeface="Wingdings" charset="2"/>
              <a:buChar char=""/>
            </a:pPr>
            <a:r>
              <a:rPr lang="en-US" sz="2000" b="0" strike="noStrike" spc="-1">
                <a:solidFill>
                  <a:srgbClr val="000000"/>
                </a:solidFill>
                <a:latin typeface="Tahoma"/>
              </a:rPr>
              <a:t>Sixth Outline Level</a:t>
            </a:r>
          </a:p>
          <a:p>
            <a:pPr marL="1828800" lvl="6" algn="ctr">
              <a:spcBef>
                <a:spcPts val="499"/>
              </a:spcBef>
              <a:buClr>
                <a:srgbClr val="00E4A8"/>
              </a:buClr>
              <a:buSzPct val="50000"/>
              <a:buFont typeface="Wingdings" charset="2"/>
              <a:buChar char=""/>
            </a:pPr>
            <a:r>
              <a:rPr lang="en-US" sz="2000" b="0" strike="noStrike" spc="-1">
                <a:solidFill>
                  <a:srgbClr val="000000"/>
                </a:solidFill>
                <a:latin typeface="Tahoma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60060" y="469794"/>
            <a:ext cx="7383439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казенное учреждение дополнительного образования «Центр внешкольной работы</a:t>
            </a:r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ctr"/>
            <a:r>
              <a:rPr lang="ru-RU" sz="44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Проектная деятельность, как способ реализации личностно-ориентированного подхода в образовании детей.</a:t>
            </a:r>
          </a:p>
          <a:p>
            <a:pPr algn="ctr"/>
            <a:endParaRPr lang="ru-RU" sz="4400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 педагог </a:t>
            </a:r>
          </a:p>
          <a:p>
            <a:pPr algn="r"/>
            <a:r>
              <a:rPr lang="ru-RU" sz="2400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доп.образования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Костина Ж.Г.</a:t>
            </a:r>
            <a:endParaRPr lang="ru-RU" sz="24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01188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extShape 1"/>
          <p:cNvSpPr txBox="1"/>
          <p:nvPr/>
        </p:nvSpPr>
        <p:spPr>
          <a:xfrm>
            <a:off x="1150560" y="214200"/>
            <a:ext cx="7792920" cy="146232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noAutofit/>
          </a:bodyPr>
          <a:lstStyle/>
          <a:p>
            <a:r>
              <a:rPr lang="en-US" sz="4400" b="0" strike="noStrike" spc="-1">
                <a:solidFill>
                  <a:srgbClr val="333399"/>
                </a:solidFill>
                <a:latin typeface="Tahoma"/>
              </a:rPr>
              <a:t>История вопроса</a:t>
            </a:r>
          </a:p>
        </p:txBody>
      </p:sp>
      <p:sp>
        <p:nvSpPr>
          <p:cNvPr id="101" name="TextShape 2"/>
          <p:cNvSpPr txBox="1"/>
          <p:nvPr/>
        </p:nvSpPr>
        <p:spPr>
          <a:xfrm>
            <a:off x="1371600" y="177336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normAutofit fontScale="96000"/>
          </a:bodyPr>
          <a:lstStyle/>
          <a:p>
            <a:pPr marL="342720" indent="-342720">
              <a:lnSpc>
                <a:spcPct val="90000"/>
              </a:lnSpc>
              <a:spcBef>
                <a:spcPts val="598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ru-RU" sz="2400" b="0" strike="noStrike" spc="-1">
                <a:solidFill>
                  <a:srgbClr val="000000"/>
                </a:solidFill>
                <a:latin typeface="Tahoma"/>
              </a:rPr>
              <a:t>Джон Дьюи 19 в. США - концепция прагматистской педагогики, «обучение посредством делания»</a:t>
            </a:r>
            <a:endParaRPr lang="en-US" sz="2400" b="0" strike="noStrike" spc="-1">
              <a:solidFill>
                <a:srgbClr val="000000"/>
              </a:solidFill>
              <a:latin typeface="Tahoma"/>
            </a:endParaRPr>
          </a:p>
          <a:p>
            <a:pPr marL="342720" indent="-342720">
              <a:lnSpc>
                <a:spcPct val="90000"/>
              </a:lnSpc>
              <a:spcBef>
                <a:spcPts val="598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ru-RU" sz="2400" b="0" strike="noStrike" spc="-1">
                <a:solidFill>
                  <a:srgbClr val="000000"/>
                </a:solidFill>
                <a:latin typeface="Tahoma"/>
              </a:rPr>
              <a:t>Уильям Килпатрик США 1911г. – ввел и обосновал термин «проект»</a:t>
            </a:r>
            <a:endParaRPr lang="en-US" sz="2400" b="0" strike="noStrike" spc="-1">
              <a:solidFill>
                <a:srgbClr val="000000"/>
              </a:solidFill>
              <a:latin typeface="Tahoma"/>
            </a:endParaRPr>
          </a:p>
          <a:p>
            <a:pPr marL="342720" indent="-342720">
              <a:lnSpc>
                <a:spcPct val="90000"/>
              </a:lnSpc>
              <a:spcBef>
                <a:spcPts val="598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ru-RU" sz="2400" b="0" strike="noStrike" spc="-1">
                <a:solidFill>
                  <a:srgbClr val="000000"/>
                </a:solidFill>
                <a:latin typeface="Tahoma"/>
              </a:rPr>
              <a:t>С.Т. Шацкий Россия 1905 г. – внедрял метод проектов в образовательный процесс </a:t>
            </a:r>
            <a:endParaRPr lang="en-US" sz="2400" b="0" strike="noStrike" spc="-1">
              <a:solidFill>
                <a:srgbClr val="000000"/>
              </a:solidFill>
              <a:latin typeface="Tahoma"/>
            </a:endParaRPr>
          </a:p>
          <a:p>
            <a:pPr marL="342720" indent="-342720">
              <a:lnSpc>
                <a:spcPct val="90000"/>
              </a:lnSpc>
              <a:spcBef>
                <a:spcPts val="598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ru-RU" sz="2400" b="0" strike="noStrike" spc="-1">
                <a:solidFill>
                  <a:srgbClr val="000000"/>
                </a:solidFill>
                <a:latin typeface="Tahoma"/>
              </a:rPr>
              <a:t>Россия 1918 год – по инициативе Н.К.Крупской проектирование в образование Советской России</a:t>
            </a:r>
            <a:endParaRPr lang="en-US" sz="2400" b="0" strike="noStrike" spc="-1">
              <a:solidFill>
                <a:srgbClr val="000000"/>
              </a:solidFill>
              <a:latin typeface="Tahoma"/>
            </a:endParaRPr>
          </a:p>
          <a:p>
            <a:pPr marL="342720" indent="-342720">
              <a:lnSpc>
                <a:spcPct val="90000"/>
              </a:lnSpc>
              <a:spcBef>
                <a:spcPts val="598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ru-RU" sz="2400" b="0" strike="noStrike" spc="-1">
                <a:solidFill>
                  <a:srgbClr val="000000"/>
                </a:solidFill>
                <a:latin typeface="Tahoma"/>
              </a:rPr>
              <a:t>Россия 1931 год- Постановлением ЦК ВКП(б) метод проектов был осужден, а его использование в школе – запрещено. </a:t>
            </a:r>
            <a:endParaRPr lang="en-US" sz="2400" b="0" strike="noStrike" spc="-1">
              <a:solidFill>
                <a:srgbClr val="000000"/>
              </a:solidFill>
              <a:latin typeface="Tahom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TextShape 1"/>
          <p:cNvSpPr txBox="1"/>
          <p:nvPr/>
        </p:nvSpPr>
        <p:spPr>
          <a:xfrm>
            <a:off x="755640" y="1052280"/>
            <a:ext cx="7772400" cy="146196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noAutofit/>
          </a:bodyPr>
          <a:lstStyle/>
          <a:p>
            <a:pPr algn="ctr"/>
            <a:r>
              <a:rPr lang="en-US" sz="4800" b="0" strike="noStrike" spc="-1">
                <a:solidFill>
                  <a:srgbClr val="333399"/>
                </a:solidFill>
                <a:latin typeface="Tahoma"/>
              </a:rPr>
              <a:t>Проектирование</a:t>
            </a:r>
          </a:p>
        </p:txBody>
      </p:sp>
      <p:sp>
        <p:nvSpPr>
          <p:cNvPr id="103" name="TextShape 2"/>
          <p:cNvSpPr txBox="1"/>
          <p:nvPr/>
        </p:nvSpPr>
        <p:spPr>
          <a:xfrm>
            <a:off x="1371600" y="3357720"/>
            <a:ext cx="6400800" cy="228096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noAutofit/>
          </a:bodyPr>
          <a:lstStyle/>
          <a:p>
            <a:pPr algn="ctr">
              <a:lnSpc>
                <a:spcPct val="90000"/>
              </a:lnSpc>
              <a:spcBef>
                <a:spcPts val="697"/>
              </a:spcBef>
            </a:pPr>
            <a:r>
              <a:rPr lang="en-US" sz="2800" b="0" strike="noStrike" spc="-1">
                <a:solidFill>
                  <a:srgbClr val="000000"/>
                </a:solidFill>
                <a:latin typeface="Tahoma"/>
              </a:rPr>
              <a:t>совместная учебно-познавательная, творческая или игровая деятельность, имеющая общую цель, согласованные методы, способы деятельности, направленная на достижение общего результата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TextShape 1"/>
          <p:cNvSpPr txBox="1"/>
          <p:nvPr/>
        </p:nvSpPr>
        <p:spPr>
          <a:xfrm>
            <a:off x="1150560" y="214200"/>
            <a:ext cx="7792920" cy="146232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noAutofit/>
          </a:bodyPr>
          <a:lstStyle/>
          <a:p>
            <a:r>
              <a:rPr lang="ru-RU" sz="4400" b="0" strike="noStrike" spc="-1">
                <a:solidFill>
                  <a:srgbClr val="333399"/>
                </a:solidFill>
                <a:latin typeface="Tahoma"/>
              </a:rPr>
              <a:t>    Проект</a:t>
            </a:r>
            <a:endParaRPr lang="en-US" sz="4400" b="0" strike="noStrike" spc="-1">
              <a:solidFill>
                <a:srgbClr val="333399"/>
              </a:solidFill>
              <a:latin typeface="Tahoma"/>
            </a:endParaRPr>
          </a:p>
        </p:txBody>
      </p:sp>
      <p:sp>
        <p:nvSpPr>
          <p:cNvPr id="105" name="TextShape 2"/>
          <p:cNvSpPr txBox="1"/>
          <p:nvPr/>
        </p:nvSpPr>
        <p:spPr>
          <a:xfrm>
            <a:off x="990360" y="1828800"/>
            <a:ext cx="7086600" cy="420696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normAutofit fontScale="98500"/>
          </a:bodyPr>
          <a:lstStyle/>
          <a:p>
            <a:pPr marL="342720" indent="-342720">
              <a:lnSpc>
                <a:spcPct val="90000"/>
              </a:lnSpc>
              <a:spcBef>
                <a:spcPts val="697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en-US" sz="2800" b="1" strike="noStrike" spc="-1">
                <a:solidFill>
                  <a:srgbClr val="000000"/>
                </a:solidFill>
                <a:latin typeface="Tahoma"/>
              </a:rPr>
              <a:t>Цель: </a:t>
            </a:r>
            <a:endParaRPr lang="en-US" sz="2800" b="0" strike="noStrike" spc="-1">
              <a:solidFill>
                <a:srgbClr val="000000"/>
              </a:solidFill>
              <a:latin typeface="Tahoma"/>
            </a:endParaRPr>
          </a:p>
          <a:p>
            <a:pPr marL="342720" indent="-342720">
              <a:lnSpc>
                <a:spcPct val="90000"/>
              </a:lnSpc>
              <a:spcBef>
                <a:spcPts val="598"/>
              </a:spcBef>
            </a:pPr>
            <a:r>
              <a:rPr lang="en-US" sz="2400" b="1" strike="noStrike" spc="-1">
                <a:solidFill>
                  <a:srgbClr val="000000"/>
                </a:solidFill>
                <a:latin typeface="Tahoma"/>
              </a:rPr>
              <a:t>   </a:t>
            </a:r>
            <a:r>
              <a:rPr lang="en-US" sz="2400" b="0" strike="noStrike" spc="-1">
                <a:solidFill>
                  <a:srgbClr val="000000"/>
                </a:solidFill>
                <a:latin typeface="Tahoma"/>
              </a:rPr>
              <a:t>формирование и развитие умений и навыков для решения практических задач</a:t>
            </a:r>
          </a:p>
          <a:p>
            <a:pPr marL="342720" indent="-342720">
              <a:lnSpc>
                <a:spcPct val="90000"/>
              </a:lnSpc>
              <a:spcBef>
                <a:spcPts val="697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en-US" sz="2400" b="1" strike="noStrike" spc="-1">
                <a:solidFill>
                  <a:srgbClr val="000000"/>
                </a:solidFill>
                <a:latin typeface="Tahoma"/>
              </a:rPr>
              <a:t> </a:t>
            </a:r>
            <a:r>
              <a:rPr lang="en-US" sz="2800" b="1" strike="noStrike" spc="-1">
                <a:solidFill>
                  <a:srgbClr val="000000"/>
                </a:solidFill>
                <a:latin typeface="Tahoma"/>
              </a:rPr>
              <a:t>Результат</a:t>
            </a:r>
            <a:endParaRPr lang="en-US" sz="2800" b="0" strike="noStrike" spc="-1">
              <a:solidFill>
                <a:srgbClr val="000000"/>
              </a:solidFill>
              <a:latin typeface="Tahoma"/>
            </a:endParaRPr>
          </a:p>
          <a:p>
            <a:pPr marL="342720" indent="-342720">
              <a:lnSpc>
                <a:spcPct val="90000"/>
              </a:lnSpc>
              <a:spcBef>
                <a:spcPts val="598"/>
              </a:spcBef>
            </a:pPr>
            <a:r>
              <a:rPr lang="en-US" sz="2400" b="0" strike="noStrike" spc="-1">
                <a:solidFill>
                  <a:srgbClr val="000000"/>
                </a:solidFill>
                <a:latin typeface="Tahoma"/>
              </a:rPr>
              <a:t>(просчитан</a:t>
            </a:r>
            <a:r>
              <a:rPr lang="en-US" sz="2800" b="1" strike="noStrike" spc="-1">
                <a:solidFill>
                  <a:srgbClr val="000000"/>
                </a:solidFill>
                <a:latin typeface="Tahoma"/>
              </a:rPr>
              <a:t> </a:t>
            </a:r>
            <a:r>
              <a:rPr lang="en-US" sz="2400" b="0" strike="noStrike" spc="-1">
                <a:solidFill>
                  <a:srgbClr val="000000"/>
                </a:solidFill>
                <a:latin typeface="Tahoma"/>
              </a:rPr>
              <a:t>заранее):</a:t>
            </a:r>
          </a:p>
          <a:p>
            <a:pPr marL="342720" indent="-342720">
              <a:lnSpc>
                <a:spcPct val="90000"/>
              </a:lnSpc>
              <a:spcBef>
                <a:spcPts val="598"/>
              </a:spcBef>
            </a:pPr>
            <a:r>
              <a:rPr lang="en-US" sz="2400" b="1" strike="noStrike" spc="-1">
                <a:solidFill>
                  <a:srgbClr val="000000"/>
                </a:solidFill>
                <a:latin typeface="Tahoma"/>
              </a:rPr>
              <a:t>      </a:t>
            </a:r>
            <a:r>
              <a:rPr lang="en-US" sz="2400" b="0" strike="noStrike" spc="-1">
                <a:solidFill>
                  <a:srgbClr val="000000"/>
                </a:solidFill>
                <a:latin typeface="Tahoma"/>
              </a:rPr>
              <a:t>практически значимый с обязательной презентацией  </a:t>
            </a:r>
          </a:p>
          <a:p>
            <a:pPr marL="342720" indent="-342720">
              <a:lnSpc>
                <a:spcPct val="90000"/>
              </a:lnSpc>
              <a:spcBef>
                <a:spcPts val="697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en-US" sz="2400" b="1" strike="noStrike" spc="-1">
                <a:solidFill>
                  <a:srgbClr val="000000"/>
                </a:solidFill>
                <a:latin typeface="Tahoma"/>
              </a:rPr>
              <a:t> </a:t>
            </a:r>
            <a:r>
              <a:rPr lang="en-US" sz="2800" b="1" strike="noStrike" spc="-1">
                <a:solidFill>
                  <a:srgbClr val="000000"/>
                </a:solidFill>
                <a:latin typeface="Tahoma"/>
              </a:rPr>
              <a:t>Итог:</a:t>
            </a:r>
            <a:endParaRPr lang="en-US" sz="2800" b="0" strike="noStrike" spc="-1">
              <a:solidFill>
                <a:srgbClr val="000000"/>
              </a:solidFill>
              <a:latin typeface="Tahoma"/>
            </a:endParaRPr>
          </a:p>
          <a:p>
            <a:pPr marL="342720" indent="-342720">
              <a:lnSpc>
                <a:spcPct val="90000"/>
              </a:lnSpc>
              <a:spcBef>
                <a:spcPts val="598"/>
              </a:spcBef>
            </a:pPr>
            <a:r>
              <a:rPr lang="en-US" sz="2400" b="1" strike="noStrike" spc="-1">
                <a:solidFill>
                  <a:srgbClr val="000000"/>
                </a:solidFill>
                <a:latin typeface="Tahoma"/>
              </a:rPr>
              <a:t>    </a:t>
            </a:r>
            <a:r>
              <a:rPr lang="en-US" sz="2400" b="0" strike="noStrike" spc="-1">
                <a:solidFill>
                  <a:srgbClr val="000000"/>
                </a:solidFill>
                <a:latin typeface="Tahoma"/>
              </a:rPr>
              <a:t>Коллективное обсуждение с осмыслением результата (рефлексия)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TextShape 1"/>
          <p:cNvSpPr txBox="1"/>
          <p:nvPr/>
        </p:nvSpPr>
        <p:spPr>
          <a:xfrm>
            <a:off x="1150560" y="214200"/>
            <a:ext cx="7792920" cy="146232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noAutofit/>
          </a:bodyPr>
          <a:lstStyle/>
          <a:p>
            <a:r>
              <a:rPr lang="en-US" sz="4400" b="0" strike="noStrike" spc="-1">
                <a:solidFill>
                  <a:srgbClr val="333399"/>
                </a:solidFill>
                <a:latin typeface="Tahoma"/>
              </a:rPr>
              <a:t>Образовательная технология </a:t>
            </a:r>
          </a:p>
        </p:txBody>
      </p:sp>
      <p:sp>
        <p:nvSpPr>
          <p:cNvPr id="107" name="TextShape 2"/>
          <p:cNvSpPr txBox="1"/>
          <p:nvPr/>
        </p:nvSpPr>
        <p:spPr>
          <a:xfrm>
            <a:off x="1182600" y="2017440"/>
            <a:ext cx="7772400" cy="430668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normAutofit/>
          </a:bodyPr>
          <a:lstStyle/>
          <a:p>
            <a:pPr marL="342720" indent="-342720">
              <a:spcBef>
                <a:spcPts val="899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ru-RU" sz="3600" b="0" strike="noStrike" spc="-1">
                <a:solidFill>
                  <a:srgbClr val="000000"/>
                </a:solidFill>
                <a:latin typeface="Tahoma"/>
              </a:rPr>
              <a:t>от греч.«</a:t>
            </a:r>
            <a:r>
              <a:rPr lang="en-US" sz="3600" b="0" strike="noStrike" spc="-1">
                <a:solidFill>
                  <a:srgbClr val="000000"/>
                </a:solidFill>
                <a:latin typeface="Tahoma"/>
              </a:rPr>
              <a:t>techne</a:t>
            </a:r>
            <a:r>
              <a:rPr lang="ru-RU" sz="3600" b="0" strike="noStrike" spc="-1">
                <a:solidFill>
                  <a:srgbClr val="000000"/>
                </a:solidFill>
                <a:latin typeface="Tahoma"/>
              </a:rPr>
              <a:t>» - умение, мастерство </a:t>
            </a:r>
            <a:endParaRPr lang="en-US" sz="3600" b="0" strike="noStrike" spc="-1">
              <a:solidFill>
                <a:srgbClr val="000000"/>
              </a:solidFill>
              <a:latin typeface="Tahoma"/>
            </a:endParaRPr>
          </a:p>
          <a:p>
            <a:pPr marL="342720" indent="-342720">
              <a:spcBef>
                <a:spcPts val="899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ru-RU" sz="3600" b="0" strike="noStrike" spc="-1">
                <a:solidFill>
                  <a:srgbClr val="000000"/>
                </a:solidFill>
                <a:latin typeface="Tahoma"/>
              </a:rPr>
              <a:t>описание процесса</a:t>
            </a:r>
            <a:r>
              <a:rPr lang="ru-RU" sz="3600" b="0" strike="noStrike" spc="-1">
                <a:solidFill>
                  <a:srgbClr val="000000"/>
                </a:solidFill>
                <a:latin typeface="Tahoma"/>
                <a:ea typeface="Times New Roman"/>
              </a:rPr>
              <a:t> </a:t>
            </a:r>
            <a:r>
              <a:rPr lang="ru-RU" sz="3600" b="0" strike="noStrike" spc="-1">
                <a:solidFill>
                  <a:srgbClr val="000000"/>
                </a:solidFill>
                <a:latin typeface="Tahoma"/>
              </a:rPr>
              <a:t>достижения планируемых результатов обучения</a:t>
            </a:r>
            <a:endParaRPr lang="en-US" sz="3600" b="0" strike="noStrike" spc="-1">
              <a:solidFill>
                <a:srgbClr val="000000"/>
              </a:solidFill>
              <a:latin typeface="Tahoma"/>
            </a:endParaRPr>
          </a:p>
          <a:p>
            <a:pPr marL="342720" indent="-342720">
              <a:spcBef>
                <a:spcPts val="899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ru-RU" sz="3600" b="0" strike="noStrike" spc="-1">
                <a:solidFill>
                  <a:srgbClr val="000000"/>
                </a:solidFill>
                <a:latin typeface="Tahoma"/>
              </a:rPr>
              <a:t>содержательная техника реализации учебного процесса</a:t>
            </a:r>
            <a:endParaRPr lang="en-US" sz="3600" b="0" strike="noStrike" spc="-1">
              <a:solidFill>
                <a:srgbClr val="000000"/>
              </a:solidFill>
              <a:latin typeface="Tahoma"/>
            </a:endParaRPr>
          </a:p>
          <a:p>
            <a:pPr marL="342720" indent="-342720">
              <a:spcBef>
                <a:spcPts val="899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endParaRPr lang="en-US" sz="3600" b="0" strike="noStrike" spc="-1">
              <a:solidFill>
                <a:srgbClr val="000000"/>
              </a:solidFill>
              <a:latin typeface="Tahom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TextShape 1"/>
          <p:cNvSpPr txBox="1"/>
          <p:nvPr/>
        </p:nvSpPr>
        <p:spPr>
          <a:xfrm>
            <a:off x="1350720" y="-360"/>
            <a:ext cx="7792920" cy="148428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noAutofit/>
          </a:bodyPr>
          <a:lstStyle/>
          <a:p>
            <a:r>
              <a:rPr lang="en-US" sz="4400" b="0" strike="noStrike" spc="-1">
                <a:solidFill>
                  <a:srgbClr val="333399"/>
                </a:solidFill>
                <a:latin typeface="Tahoma"/>
              </a:rPr>
              <a:t>Этапы работы:</a:t>
            </a:r>
          </a:p>
        </p:txBody>
      </p:sp>
      <p:sp>
        <p:nvSpPr>
          <p:cNvPr id="109" name="TextShape 2"/>
          <p:cNvSpPr txBox="1"/>
          <p:nvPr/>
        </p:nvSpPr>
        <p:spPr>
          <a:xfrm>
            <a:off x="1371600" y="177336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normAutofit fontScale="87500" lnSpcReduction="10000"/>
          </a:bodyPr>
          <a:lstStyle/>
          <a:p>
            <a:pPr marL="342720" indent="-342720">
              <a:lnSpc>
                <a:spcPct val="80000"/>
              </a:lnSpc>
              <a:spcBef>
                <a:spcPts val="598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en-US" sz="2400" b="1" strike="noStrike" spc="-1">
                <a:solidFill>
                  <a:srgbClr val="000000"/>
                </a:solidFill>
                <a:latin typeface="Tahoma"/>
              </a:rPr>
              <a:t>1.Предпроект (подготовительный)</a:t>
            </a:r>
            <a:endParaRPr lang="en-US" sz="2400" b="0" strike="noStrike" spc="-1">
              <a:solidFill>
                <a:srgbClr val="000000"/>
              </a:solidFill>
              <a:latin typeface="Tahoma"/>
            </a:endParaRPr>
          </a:p>
          <a:p>
            <a:pPr marL="342720" indent="-342720">
              <a:lnSpc>
                <a:spcPct val="80000"/>
              </a:lnSpc>
              <a:spcBef>
                <a:spcPts val="598"/>
              </a:spcBef>
            </a:pPr>
            <a:r>
              <a:rPr lang="en-US" sz="2400" b="0" strike="noStrike" spc="-1">
                <a:solidFill>
                  <a:srgbClr val="000000"/>
                </a:solidFill>
                <a:latin typeface="Tahoma"/>
              </a:rPr>
              <a:t>    определение цели, выявление проблемы, формулирование темы проекта, прогнозирование результата</a:t>
            </a:r>
          </a:p>
          <a:p>
            <a:pPr marL="342720" indent="-342720">
              <a:lnSpc>
                <a:spcPct val="80000"/>
              </a:lnSpc>
              <a:spcBef>
                <a:spcPts val="598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en-US" sz="2400" b="1" strike="noStrike" spc="-1">
                <a:solidFill>
                  <a:srgbClr val="000000"/>
                </a:solidFill>
                <a:latin typeface="Tahoma"/>
              </a:rPr>
              <a:t>2. Этап планирования работы над проектом</a:t>
            </a:r>
            <a:endParaRPr lang="en-US" sz="2400" b="0" strike="noStrike" spc="-1">
              <a:solidFill>
                <a:srgbClr val="000000"/>
              </a:solidFill>
              <a:latin typeface="Tahoma"/>
            </a:endParaRPr>
          </a:p>
          <a:p>
            <a:pPr marL="342720" indent="-342720">
              <a:lnSpc>
                <a:spcPct val="80000"/>
              </a:lnSpc>
              <a:spcBef>
                <a:spcPts val="598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en-US" sz="2400" b="1" strike="noStrike" spc="-1">
                <a:solidFill>
                  <a:srgbClr val="000000"/>
                </a:solidFill>
                <a:latin typeface="Tahoma"/>
              </a:rPr>
              <a:t>3. Аналитический этап</a:t>
            </a:r>
            <a:endParaRPr lang="en-US" sz="2400" b="0" strike="noStrike" spc="-1">
              <a:solidFill>
                <a:srgbClr val="000000"/>
              </a:solidFill>
              <a:latin typeface="Tahoma"/>
            </a:endParaRPr>
          </a:p>
          <a:p>
            <a:pPr marL="342720" indent="-342720">
              <a:lnSpc>
                <a:spcPct val="80000"/>
              </a:lnSpc>
              <a:spcBef>
                <a:spcPts val="598"/>
              </a:spcBef>
            </a:pPr>
            <a:r>
              <a:rPr lang="en-US" sz="2400" b="0" strike="noStrike" spc="-1">
                <a:solidFill>
                  <a:srgbClr val="000000"/>
                </a:solidFill>
                <a:latin typeface="Tahoma"/>
              </a:rPr>
              <a:t>    сбор информации, систематизация данных, постановка эксперимента, изготовление моделей (макеты, сценарии).</a:t>
            </a:r>
          </a:p>
          <a:p>
            <a:pPr marL="342720" indent="-342720">
              <a:lnSpc>
                <a:spcPct val="80000"/>
              </a:lnSpc>
              <a:spcBef>
                <a:spcPts val="598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en-US" sz="2400" b="1" strike="noStrike" spc="-1">
                <a:solidFill>
                  <a:srgbClr val="000000"/>
                </a:solidFill>
                <a:latin typeface="Tahoma"/>
              </a:rPr>
              <a:t>4. Этап обобщения </a:t>
            </a:r>
            <a:endParaRPr lang="en-US" sz="2400" b="0" strike="noStrike" spc="-1">
              <a:solidFill>
                <a:srgbClr val="000000"/>
              </a:solidFill>
              <a:latin typeface="Tahoma"/>
            </a:endParaRPr>
          </a:p>
          <a:p>
            <a:pPr marL="342720" indent="-342720">
              <a:lnSpc>
                <a:spcPct val="80000"/>
              </a:lnSpc>
              <a:spcBef>
                <a:spcPts val="598"/>
              </a:spcBef>
            </a:pPr>
            <a:r>
              <a:rPr lang="en-US" sz="2400" b="0" strike="noStrike" spc="-1">
                <a:solidFill>
                  <a:srgbClr val="000000"/>
                </a:solidFill>
                <a:latin typeface="Tahoma"/>
              </a:rPr>
              <a:t>    оформление результата, выбор способа представления результата</a:t>
            </a:r>
          </a:p>
          <a:p>
            <a:pPr marL="342720" indent="-342720">
              <a:lnSpc>
                <a:spcPct val="80000"/>
              </a:lnSpc>
              <a:spcBef>
                <a:spcPts val="598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en-US" sz="2400" b="1" strike="noStrike" spc="-1">
                <a:solidFill>
                  <a:srgbClr val="000000"/>
                </a:solidFill>
                <a:latin typeface="Tahoma"/>
              </a:rPr>
              <a:t>5. Итоговый этап  </a:t>
            </a:r>
            <a:endParaRPr lang="en-US" sz="2400" b="0" strike="noStrike" spc="-1">
              <a:solidFill>
                <a:srgbClr val="000000"/>
              </a:solidFill>
              <a:latin typeface="Tahoma"/>
            </a:endParaRPr>
          </a:p>
          <a:p>
            <a:pPr marL="342720" indent="-342720">
              <a:lnSpc>
                <a:spcPct val="80000"/>
              </a:lnSpc>
              <a:spcBef>
                <a:spcPts val="598"/>
              </a:spcBef>
            </a:pPr>
            <a:r>
              <a:rPr lang="en-US" sz="2400" b="0" strike="noStrike" spc="-1">
                <a:solidFill>
                  <a:srgbClr val="000000"/>
                </a:solidFill>
                <a:latin typeface="Tahoma"/>
              </a:rPr>
              <a:t>    презентация полученных результатов, осмысление  результатов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TextShape 1"/>
          <p:cNvSpPr txBox="1"/>
          <p:nvPr/>
        </p:nvSpPr>
        <p:spPr>
          <a:xfrm>
            <a:off x="1150560" y="214200"/>
            <a:ext cx="7792920" cy="146232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noAutofit/>
          </a:bodyPr>
          <a:lstStyle/>
          <a:p>
            <a:r>
              <a:rPr lang="en-US" sz="4400" b="0" strike="noStrike" spc="-1">
                <a:solidFill>
                  <a:srgbClr val="333399"/>
                </a:solidFill>
                <a:latin typeface="Tahoma"/>
              </a:rPr>
              <a:t>Типология проектов</a:t>
            </a:r>
          </a:p>
        </p:txBody>
      </p:sp>
      <p:sp>
        <p:nvSpPr>
          <p:cNvPr id="111" name="TextShape 2"/>
          <p:cNvSpPr txBox="1"/>
          <p:nvPr/>
        </p:nvSpPr>
        <p:spPr>
          <a:xfrm>
            <a:off x="1182600" y="20178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normAutofit lnSpcReduction="10000"/>
          </a:bodyPr>
          <a:lstStyle/>
          <a:p>
            <a:pPr marL="342720" indent="-342720">
              <a:spcBef>
                <a:spcPts val="799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en-US" sz="3200" b="0" strike="noStrike" spc="-1">
                <a:solidFill>
                  <a:srgbClr val="000000"/>
                </a:solidFill>
                <a:latin typeface="Tahoma"/>
              </a:rPr>
              <a:t> </a:t>
            </a:r>
            <a:r>
              <a:rPr lang="en-US" sz="2800" b="0" strike="noStrike" spc="-1">
                <a:solidFill>
                  <a:srgbClr val="000000"/>
                </a:solidFill>
                <a:latin typeface="Tahoma"/>
              </a:rPr>
              <a:t>  </a:t>
            </a:r>
            <a:r>
              <a:rPr lang="en-US" sz="3200" b="0" strike="noStrike" spc="-1">
                <a:solidFill>
                  <a:srgbClr val="000000"/>
                </a:solidFill>
                <a:latin typeface="Tahoma"/>
              </a:rPr>
              <a:t> исследовательские</a:t>
            </a:r>
          </a:p>
          <a:p>
            <a:pPr marL="342720" indent="-342720">
              <a:spcBef>
                <a:spcPts val="799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en-US" sz="3200" b="0" strike="noStrike" spc="-1">
                <a:solidFill>
                  <a:srgbClr val="000000"/>
                </a:solidFill>
                <a:latin typeface="Tahoma"/>
              </a:rPr>
              <a:t>    творческие</a:t>
            </a:r>
          </a:p>
          <a:p>
            <a:pPr marL="342720" indent="-342720">
              <a:spcBef>
                <a:spcPts val="799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en-US" sz="3200" b="0" strike="noStrike" spc="-1">
                <a:solidFill>
                  <a:srgbClr val="000000"/>
                </a:solidFill>
                <a:latin typeface="Tahoma"/>
              </a:rPr>
              <a:t>    игровые</a:t>
            </a:r>
          </a:p>
          <a:p>
            <a:pPr marL="342720" indent="-342720">
              <a:spcBef>
                <a:spcPts val="799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en-US" sz="3200" b="0" strike="noStrike" spc="-1">
                <a:solidFill>
                  <a:srgbClr val="000000"/>
                </a:solidFill>
                <a:latin typeface="Tahoma"/>
              </a:rPr>
              <a:t>    информационные</a:t>
            </a:r>
          </a:p>
          <a:p>
            <a:pPr marL="342720" indent="-342720">
              <a:spcBef>
                <a:spcPts val="799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en-US" sz="3200" b="0" strike="noStrike" spc="-1">
                <a:solidFill>
                  <a:srgbClr val="000000"/>
                </a:solidFill>
                <a:latin typeface="Tahoma"/>
              </a:rPr>
              <a:t>    практико-ориентированные </a:t>
            </a:r>
          </a:p>
          <a:p>
            <a:pPr marL="342720" indent="-342720">
              <a:spcBef>
                <a:spcPts val="799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en-US" sz="3200" b="0" strike="noStrike" spc="-1">
                <a:solidFill>
                  <a:srgbClr val="000000"/>
                </a:solidFill>
                <a:latin typeface="Tahoma"/>
              </a:rPr>
              <a:t>    социальные</a:t>
            </a:r>
          </a:p>
          <a:p>
            <a:pPr marL="342720" indent="-342720">
              <a:spcBef>
                <a:spcPts val="799"/>
              </a:spcBef>
            </a:pPr>
            <a:r>
              <a:rPr lang="en-US" sz="3200" b="0" strike="noStrike" spc="-1">
                <a:solidFill>
                  <a:srgbClr val="000000"/>
                </a:solidFill>
                <a:latin typeface="Tahoma"/>
              </a:rPr>
              <a:t>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TextShape 1"/>
          <p:cNvSpPr txBox="1"/>
          <p:nvPr/>
        </p:nvSpPr>
        <p:spPr>
          <a:xfrm>
            <a:off x="1150560" y="214200"/>
            <a:ext cx="7792920" cy="146232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noAutofit/>
          </a:bodyPr>
          <a:lstStyle/>
          <a:p>
            <a:r>
              <a:rPr lang="en-US" sz="4400" b="0" strike="noStrike" spc="-1">
                <a:solidFill>
                  <a:srgbClr val="333399"/>
                </a:solidFill>
                <a:latin typeface="Tahoma"/>
              </a:rPr>
              <a:t>Способы представления результата (продукт)</a:t>
            </a:r>
          </a:p>
        </p:txBody>
      </p:sp>
      <p:sp>
        <p:nvSpPr>
          <p:cNvPr id="113" name="TextShape 2"/>
          <p:cNvSpPr txBox="1"/>
          <p:nvPr/>
        </p:nvSpPr>
        <p:spPr>
          <a:xfrm>
            <a:off x="1182600" y="20178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normAutofit/>
          </a:bodyPr>
          <a:lstStyle/>
          <a:p>
            <a:pPr marL="342720" indent="-342720">
              <a:lnSpc>
                <a:spcPct val="90000"/>
              </a:lnSpc>
              <a:spcBef>
                <a:spcPts val="598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en-US" sz="2400" b="0" strike="noStrike" spc="-1">
                <a:solidFill>
                  <a:srgbClr val="000000"/>
                </a:solidFill>
                <a:latin typeface="Tahoma"/>
              </a:rPr>
              <a:t>Компьютерная презентация</a:t>
            </a:r>
          </a:p>
          <a:p>
            <a:pPr marL="342720" indent="-342720">
              <a:lnSpc>
                <a:spcPct val="90000"/>
              </a:lnSpc>
              <a:spcBef>
                <a:spcPts val="598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en-US" sz="2400" b="0" strike="noStrike" spc="-1">
                <a:solidFill>
                  <a:srgbClr val="000000"/>
                </a:solidFill>
                <a:latin typeface="Tahoma"/>
              </a:rPr>
              <a:t>Макет</a:t>
            </a:r>
          </a:p>
          <a:p>
            <a:pPr marL="342720" indent="-342720">
              <a:lnSpc>
                <a:spcPct val="90000"/>
              </a:lnSpc>
              <a:spcBef>
                <a:spcPts val="598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en-US" sz="2400" b="0" strike="noStrike" spc="-1">
                <a:solidFill>
                  <a:srgbClr val="000000"/>
                </a:solidFill>
                <a:latin typeface="Tahoma"/>
              </a:rPr>
              <a:t>Спектакль</a:t>
            </a:r>
          </a:p>
          <a:p>
            <a:pPr marL="342720" indent="-342720">
              <a:lnSpc>
                <a:spcPct val="90000"/>
              </a:lnSpc>
              <a:spcBef>
                <a:spcPts val="598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en-US" sz="2400" b="0" strike="noStrike" spc="-1">
                <a:solidFill>
                  <a:srgbClr val="000000"/>
                </a:solidFill>
                <a:latin typeface="Tahoma"/>
              </a:rPr>
              <a:t>Сценарий</a:t>
            </a:r>
          </a:p>
          <a:p>
            <a:pPr marL="342720" indent="-342720">
              <a:lnSpc>
                <a:spcPct val="90000"/>
              </a:lnSpc>
              <a:spcBef>
                <a:spcPts val="598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en-US" sz="2400" b="0" strike="noStrike" spc="-1">
                <a:solidFill>
                  <a:srgbClr val="000000"/>
                </a:solidFill>
                <a:latin typeface="Tahoma"/>
              </a:rPr>
              <a:t>Газета (журнал)</a:t>
            </a:r>
          </a:p>
          <a:p>
            <a:pPr marL="342720" indent="-342720">
              <a:lnSpc>
                <a:spcPct val="90000"/>
              </a:lnSpc>
              <a:spcBef>
                <a:spcPts val="598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en-US" sz="2400" b="0" strike="noStrike" spc="-1">
                <a:solidFill>
                  <a:srgbClr val="000000"/>
                </a:solidFill>
                <a:latin typeface="Tahoma"/>
              </a:rPr>
              <a:t>Стенд</a:t>
            </a:r>
          </a:p>
          <a:p>
            <a:pPr marL="342720" indent="-342720">
              <a:lnSpc>
                <a:spcPct val="90000"/>
              </a:lnSpc>
              <a:spcBef>
                <a:spcPts val="598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en-US" sz="2400" b="0" strike="noStrike" spc="-1">
                <a:solidFill>
                  <a:srgbClr val="000000"/>
                </a:solidFill>
                <a:latin typeface="Tahoma"/>
              </a:rPr>
              <a:t>Каталог</a:t>
            </a:r>
          </a:p>
          <a:p>
            <a:pPr marL="342720" indent="-342720">
              <a:lnSpc>
                <a:spcPct val="90000"/>
              </a:lnSpc>
              <a:spcBef>
                <a:spcPts val="598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en-US" sz="2400" b="0" strike="noStrike" spc="-1">
                <a:solidFill>
                  <a:srgbClr val="000000"/>
                </a:solidFill>
                <a:latin typeface="Tahoma"/>
              </a:rPr>
              <a:t>Видеофильм</a:t>
            </a:r>
          </a:p>
          <a:p>
            <a:pPr marL="342720" indent="-342720">
              <a:lnSpc>
                <a:spcPct val="90000"/>
              </a:lnSpc>
              <a:spcBef>
                <a:spcPts val="598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en-US" sz="2400" b="0" strike="noStrike" spc="-1">
                <a:solidFill>
                  <a:srgbClr val="000000"/>
                </a:solidFill>
                <a:latin typeface="Tahoma"/>
              </a:rPr>
              <a:t>Концерт</a:t>
            </a:r>
          </a:p>
          <a:p>
            <a:pPr marL="342720" indent="-342720">
              <a:lnSpc>
                <a:spcPct val="90000"/>
              </a:lnSpc>
              <a:spcBef>
                <a:spcPts val="598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en-US" sz="2400" b="0" strike="noStrike" spc="-1">
                <a:solidFill>
                  <a:srgbClr val="000000"/>
                </a:solidFill>
                <a:latin typeface="Tahoma"/>
              </a:rPr>
              <a:t>Музыкально-литературная гостиная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TextShape 1"/>
          <p:cNvSpPr txBox="1"/>
          <p:nvPr/>
        </p:nvSpPr>
        <p:spPr>
          <a:xfrm>
            <a:off x="1150560" y="214200"/>
            <a:ext cx="7792920" cy="176688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noAutofit/>
          </a:bodyPr>
          <a:lstStyle/>
          <a:p>
            <a:pPr algn="ctr"/>
            <a:r>
              <a:rPr lang="ru-RU" sz="3600" b="0" strike="noStrike" spc="-1">
                <a:solidFill>
                  <a:srgbClr val="333399"/>
                </a:solidFill>
                <a:latin typeface="Tahoma"/>
              </a:rPr>
              <a:t>Проект- интегративное средство развития универсальных умений и навыков:</a:t>
            </a:r>
            <a:endParaRPr lang="en-US" sz="3600" b="0" strike="noStrike" spc="-1">
              <a:solidFill>
                <a:srgbClr val="333399"/>
              </a:solidFill>
              <a:latin typeface="Tahoma"/>
            </a:endParaRPr>
          </a:p>
        </p:txBody>
      </p:sp>
      <p:sp>
        <p:nvSpPr>
          <p:cNvPr id="117" name="TextShape 2"/>
          <p:cNvSpPr txBox="1"/>
          <p:nvPr/>
        </p:nvSpPr>
        <p:spPr>
          <a:xfrm>
            <a:off x="1182600" y="2017800"/>
            <a:ext cx="7772400" cy="468792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normAutofit fontScale="98500"/>
          </a:bodyPr>
          <a:lstStyle/>
          <a:p>
            <a:pPr marL="342720" indent="-342720">
              <a:spcBef>
                <a:spcPts val="697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ru-RU" sz="2800" b="0" strike="noStrike" spc="-1">
                <a:solidFill>
                  <a:srgbClr val="000000"/>
                </a:solidFill>
                <a:latin typeface="Tahoma"/>
              </a:rPr>
              <a:t>Проблематизации </a:t>
            </a:r>
            <a:endParaRPr lang="en-US" sz="2800" b="0" strike="noStrike" spc="-1">
              <a:solidFill>
                <a:srgbClr val="000000"/>
              </a:solidFill>
              <a:latin typeface="Tahoma"/>
            </a:endParaRPr>
          </a:p>
          <a:p>
            <a:pPr marL="342720" indent="-342720">
              <a:spcBef>
                <a:spcPts val="697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ru-RU" sz="2800" b="0" strike="noStrike" spc="-1">
                <a:solidFill>
                  <a:srgbClr val="000000"/>
                </a:solidFill>
                <a:latin typeface="Tahoma"/>
              </a:rPr>
              <a:t>Целеполагания и планирования</a:t>
            </a:r>
            <a:endParaRPr lang="en-US" sz="2800" b="0" strike="noStrike" spc="-1">
              <a:solidFill>
                <a:srgbClr val="000000"/>
              </a:solidFill>
              <a:latin typeface="Tahoma"/>
            </a:endParaRPr>
          </a:p>
          <a:p>
            <a:pPr marL="342720" indent="-342720">
              <a:spcBef>
                <a:spcPts val="697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ru-RU" sz="2800" b="0" strike="noStrike" spc="-1">
                <a:solidFill>
                  <a:srgbClr val="000000"/>
                </a:solidFill>
                <a:latin typeface="Tahoma"/>
              </a:rPr>
              <a:t>Самоанализа и рефлексии</a:t>
            </a:r>
            <a:endParaRPr lang="en-US" sz="2800" b="0" strike="noStrike" spc="-1">
              <a:solidFill>
                <a:srgbClr val="000000"/>
              </a:solidFill>
              <a:latin typeface="Tahoma"/>
            </a:endParaRPr>
          </a:p>
          <a:p>
            <a:pPr marL="342720" indent="-342720">
              <a:spcBef>
                <a:spcPts val="697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ru-RU" sz="2800" b="0" strike="noStrike" spc="-1">
                <a:solidFill>
                  <a:srgbClr val="000000"/>
                </a:solidFill>
                <a:latin typeface="Tahoma"/>
              </a:rPr>
              <a:t>Проявления творческих способностей</a:t>
            </a:r>
            <a:endParaRPr lang="en-US" sz="2800" b="0" strike="noStrike" spc="-1">
              <a:solidFill>
                <a:srgbClr val="000000"/>
              </a:solidFill>
              <a:latin typeface="Tahoma"/>
            </a:endParaRPr>
          </a:p>
          <a:p>
            <a:pPr marL="342720" indent="-342720">
              <a:spcBef>
                <a:spcPts val="697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ru-RU" sz="2800" b="0" strike="noStrike" spc="-1">
                <a:solidFill>
                  <a:srgbClr val="000000"/>
                </a:solidFill>
                <a:latin typeface="Tahoma"/>
              </a:rPr>
              <a:t>Представления и презентации результатов свей деятельности</a:t>
            </a:r>
            <a:endParaRPr lang="en-US" sz="2800" b="0" strike="noStrike" spc="-1">
              <a:solidFill>
                <a:srgbClr val="000000"/>
              </a:solidFill>
              <a:latin typeface="Tahoma"/>
            </a:endParaRPr>
          </a:p>
          <a:p>
            <a:pPr marL="342720" indent="-342720">
              <a:spcBef>
                <a:spcPts val="697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ru-RU" sz="2800" b="0" strike="noStrike" spc="-1">
                <a:solidFill>
                  <a:srgbClr val="000000"/>
                </a:solidFill>
                <a:latin typeface="Tahoma"/>
              </a:rPr>
              <a:t>Поиска и отбора актуальной информации</a:t>
            </a:r>
            <a:endParaRPr lang="en-US" sz="2800" b="0" strike="noStrike" spc="-1">
              <a:solidFill>
                <a:srgbClr val="000000"/>
              </a:solidFill>
              <a:latin typeface="Tahoma"/>
            </a:endParaRPr>
          </a:p>
          <a:p>
            <a:pPr marL="342720" indent="-342720">
              <a:spcBef>
                <a:spcPts val="697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ru-RU" sz="2800" b="0" strike="noStrike" spc="-1">
                <a:solidFill>
                  <a:srgbClr val="000000"/>
                </a:solidFill>
                <a:latin typeface="Tahoma"/>
              </a:rPr>
              <a:t>Практического применения накопленных знаний и умений</a:t>
            </a:r>
            <a:endParaRPr lang="en-US" sz="2800" b="0" strike="noStrike" spc="-1">
              <a:solidFill>
                <a:srgbClr val="000000"/>
              </a:solidFill>
              <a:latin typeface="Tahoma"/>
            </a:endParaRPr>
          </a:p>
          <a:p>
            <a:pPr marL="342720" indent="-342720">
              <a:spcBef>
                <a:spcPts val="697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endParaRPr lang="en-US" sz="2800" b="0" strike="noStrike" spc="-1">
              <a:solidFill>
                <a:srgbClr val="000000"/>
              </a:solidFill>
              <a:latin typeface="Tahom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56096" y="1978925"/>
            <a:ext cx="5588758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  <a:spcAft>
                <a:spcPts val="0"/>
              </a:spcAft>
            </a:pPr>
            <a:r>
              <a:rPr lang="ru-RU" sz="2000" kern="150" dirty="0" smtClean="0">
                <a:solidFill>
                  <a:srgbClr val="111111"/>
                </a:solidFill>
                <a:latin typeface="Arial, Helvetica, 'Liberation S"/>
                <a:ea typeface="SimSun" panose="02010600030101010101" pitchFamily="2" charset="-122"/>
                <a:cs typeface="Lucida Sans" panose="020B0602030504020204" pitchFamily="34" charset="0"/>
              </a:rPr>
              <a:t>Я в </a:t>
            </a:r>
            <a:r>
              <a:rPr lang="ru-RU" sz="2000" kern="150" dirty="0">
                <a:solidFill>
                  <a:srgbClr val="111111"/>
                </a:solidFill>
                <a:latin typeface="Arial, Helvetica, 'Liberation S"/>
                <a:ea typeface="SimSun" panose="02010600030101010101" pitchFamily="2" charset="-122"/>
                <a:cs typeface="Lucida Sans" panose="020B0602030504020204" pitchFamily="34" charset="0"/>
              </a:rPr>
              <a:t>своей работе тоже активно </a:t>
            </a:r>
            <a:r>
              <a:rPr lang="ru-RU" sz="2000" kern="150" dirty="0" smtClean="0">
                <a:solidFill>
                  <a:srgbClr val="111111"/>
                </a:solidFill>
                <a:latin typeface="Arial, Helvetica, 'Liberation S"/>
                <a:ea typeface="SimSun" panose="02010600030101010101" pitchFamily="2" charset="-122"/>
                <a:cs typeface="Lucida Sans" panose="020B0602030504020204" pitchFamily="34" charset="0"/>
              </a:rPr>
              <a:t>использую</a:t>
            </a:r>
            <a:r>
              <a:rPr lang="ru-RU" sz="2000" b="1" kern="150" dirty="0">
                <a:solidFill>
                  <a:srgbClr val="111111"/>
                </a:solidFill>
                <a:latin typeface="Arial, Helvetica, 'Liberation S"/>
                <a:ea typeface="SimSun" panose="02010600030101010101" pitchFamily="2" charset="-122"/>
                <a:cs typeface="Lucida Sans" panose="020B0602030504020204" pitchFamily="34" charset="0"/>
              </a:rPr>
              <a:t> проектную деятельность</a:t>
            </a:r>
            <a:r>
              <a:rPr lang="ru-RU" sz="2000" kern="150" dirty="0">
                <a:solidFill>
                  <a:srgbClr val="111111"/>
                </a:solidFill>
                <a:latin typeface="Arial, Helvetica, 'Liberation S"/>
                <a:ea typeface="SimSun" panose="02010600030101010101" pitchFamily="2" charset="-122"/>
                <a:cs typeface="Lucida Sans" panose="020B0602030504020204" pitchFamily="34" charset="0"/>
              </a:rPr>
              <a:t>, как </a:t>
            </a:r>
            <a:r>
              <a:rPr lang="ru-RU" sz="2000" b="1" kern="150" dirty="0">
                <a:solidFill>
                  <a:srgbClr val="111111"/>
                </a:solidFill>
                <a:latin typeface="Arial, Helvetica, 'Liberation S"/>
                <a:ea typeface="SimSun" panose="02010600030101010101" pitchFamily="2" charset="-122"/>
                <a:cs typeface="Lucida Sans" panose="020B0602030504020204" pitchFamily="34" charset="0"/>
              </a:rPr>
              <a:t>способ реализации личностно-ориентированного подхода в образовании детей</a:t>
            </a:r>
            <a:r>
              <a:rPr lang="ru-RU" sz="2000" kern="150" dirty="0">
                <a:solidFill>
                  <a:srgbClr val="111111"/>
                </a:solidFill>
                <a:latin typeface="Arial, Helvetica, 'Liberation S"/>
                <a:ea typeface="SimSun" panose="02010600030101010101" pitchFamily="2" charset="-122"/>
                <a:cs typeface="Lucida Sans" panose="020B0602030504020204" pitchFamily="34" charset="0"/>
              </a:rPr>
              <a:t>. Так я, например, со своими детьми провела исследовательскую работу на тему </a:t>
            </a:r>
            <a:r>
              <a:rPr lang="ru-RU" sz="2000" i="1" kern="150" dirty="0" smtClean="0">
                <a:solidFill>
                  <a:srgbClr val="111111"/>
                </a:solidFill>
                <a:latin typeface="Arial, Helvetica, 'Liberation S"/>
                <a:ea typeface="SimSun" panose="02010600030101010101" pitchFamily="2" charset="-122"/>
                <a:cs typeface="Lucida Sans" panose="020B0602030504020204" pitchFamily="34" charset="0"/>
              </a:rPr>
              <a:t>«Кока-Кола за и против»</a:t>
            </a:r>
            <a:r>
              <a:rPr lang="ru-RU" sz="2000" kern="150" dirty="0" smtClean="0">
                <a:solidFill>
                  <a:srgbClr val="111111"/>
                </a:solidFill>
                <a:latin typeface="Arial, Helvetica, 'Liberation S"/>
                <a:ea typeface="SimSun" panose="02010600030101010101" pitchFamily="2" charset="-122"/>
                <a:cs typeface="Lucida Sans" panose="020B0602030504020204" pitchFamily="34" charset="0"/>
              </a:rPr>
              <a:t>.</a:t>
            </a:r>
            <a:endParaRPr lang="ru-RU" sz="2000" kern="150" dirty="0">
              <a:latin typeface="Times New Roman" panose="02020603050405020304" pitchFamily="18" charset="0"/>
              <a:ea typeface="SimSun" panose="02010600030101010101" pitchFamily="2" charset="-122"/>
              <a:cs typeface="Lucida Sans" panose="020B0602030504020204" pitchFamily="34" charset="0"/>
            </a:endParaRPr>
          </a:p>
          <a:p>
            <a:r>
              <a:rPr lang="ru-RU" sz="2000" dirty="0">
                <a:solidFill>
                  <a:srgbClr val="111111"/>
                </a:solidFill>
                <a:latin typeface="Arial, Helvetica, 'Liberation S"/>
                <a:ea typeface="SimSun" panose="02010600030101010101" pitchFamily="2" charset="-122"/>
                <a:cs typeface="Lucida Sans" panose="020B0602030504020204" pitchFamily="34" charset="0"/>
              </a:rPr>
              <a:t>Для </a:t>
            </a:r>
            <a:r>
              <a:rPr lang="ru-RU" sz="2000" b="1" dirty="0">
                <a:solidFill>
                  <a:srgbClr val="111111"/>
                </a:solidFill>
                <a:latin typeface="Arial, Helvetica, 'Liberation S"/>
                <a:ea typeface="SimSun" panose="02010600030101010101" pitchFamily="2" charset="-122"/>
                <a:cs typeface="Lucida Sans" panose="020B0602030504020204" pitchFamily="34" charset="0"/>
              </a:rPr>
              <a:t>реализации этого проекта</a:t>
            </a:r>
            <a:r>
              <a:rPr lang="ru-RU" sz="2000" dirty="0">
                <a:solidFill>
                  <a:srgbClr val="111111"/>
                </a:solidFill>
                <a:latin typeface="Arial, Helvetica, 'Liberation S"/>
                <a:ea typeface="SimSun" panose="02010600030101010101" pitchFamily="2" charset="-122"/>
                <a:cs typeface="Lucida Sans" panose="020B0602030504020204" pitchFamily="34" charset="0"/>
              </a:rPr>
              <a:t> мы с детьми определили предмет исследования – </a:t>
            </a:r>
            <a:r>
              <a:rPr lang="ru-RU" sz="2000" dirty="0" smtClean="0">
                <a:solidFill>
                  <a:srgbClr val="111111"/>
                </a:solidFill>
                <a:latin typeface="Arial, Helvetica, 'Liberation S"/>
                <a:ea typeface="SimSun" panose="02010600030101010101" pitchFamily="2" charset="-122"/>
                <a:cs typeface="Lucida Sans" panose="020B0602030504020204" pitchFamily="34" charset="0"/>
              </a:rPr>
              <a:t>Кока-Кола.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3496934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844824"/>
            <a:ext cx="7920880" cy="45271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98830" indent="-6350" algn="just">
              <a:lnSpc>
                <a:spcPct val="101000"/>
              </a:lnSpc>
              <a:spcAft>
                <a:spcPts val="1535"/>
              </a:spcAft>
            </a:pPr>
            <a:r>
              <a:rPr lang="ru-RU" sz="24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Объект исследования</a:t>
            </a:r>
            <a:r>
              <a:rPr lang="ru-RU" sz="2400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- напиток «Кока-Кола».  </a:t>
            </a:r>
          </a:p>
          <a:p>
            <a:pPr marL="333375" indent="449580" algn="just">
              <a:lnSpc>
                <a:spcPct val="101000"/>
              </a:lnSpc>
              <a:spcAft>
                <a:spcPts val="1580"/>
              </a:spcAft>
            </a:pPr>
            <a:r>
              <a:rPr lang="ru-RU" sz="24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Предмет исследования</a:t>
            </a:r>
            <a:r>
              <a:rPr lang="ru-RU" sz="2400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- влияние ингредиентов напитка на здоровье человека. </a:t>
            </a:r>
          </a:p>
          <a:p>
            <a:pPr marL="798830" indent="-6350">
              <a:lnSpc>
                <a:spcPct val="102000"/>
              </a:lnSpc>
              <a:spcAft>
                <a:spcPts val="1475"/>
              </a:spcAft>
            </a:pPr>
            <a:r>
              <a:rPr lang="ru-RU" sz="2400" b="1" kern="0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Методы: </a:t>
            </a:r>
          </a:p>
          <a:p>
            <a:pPr marL="342900" lvl="0" indent="-342900" algn="just">
              <a:lnSpc>
                <a:spcPct val="101000"/>
              </a:lnSpc>
              <a:spcAft>
                <a:spcPts val="1540"/>
              </a:spcAft>
              <a:buClr>
                <a:srgbClr val="000000"/>
              </a:buClr>
              <a:buSzPts val="1600"/>
              <a:buFont typeface="+mj-lt"/>
              <a:buAutoNum type="arabicParenR"/>
            </a:pPr>
            <a:r>
              <a:rPr lang="ru-RU" sz="2400" i="1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изучение литературы;</a:t>
            </a:r>
            <a:r>
              <a:rPr lang="ru-RU" sz="2400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интервью у учащихся  </a:t>
            </a:r>
            <a:r>
              <a:rPr lang="ru-RU" sz="24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внешкольного центра.</a:t>
            </a:r>
            <a:endParaRPr lang="ru-RU" sz="2400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1000"/>
              </a:lnSpc>
              <a:spcAft>
                <a:spcPts val="1525"/>
              </a:spcAft>
              <a:buClr>
                <a:srgbClr val="000000"/>
              </a:buClr>
              <a:buSzPts val="1600"/>
              <a:buFont typeface="+mj-lt"/>
              <a:buAutoNum type="arabicParenR"/>
            </a:pPr>
            <a:r>
              <a:rPr lang="ru-RU" sz="24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анализ </a:t>
            </a:r>
            <a:r>
              <a:rPr lang="ru-RU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литературы; анализ полученных результатов и выводов. </a:t>
            </a:r>
          </a:p>
          <a:p>
            <a:pPr marL="342900" lvl="0" indent="-342900" algn="just">
              <a:lnSpc>
                <a:spcPct val="101000"/>
              </a:lnSpc>
              <a:spcAft>
                <a:spcPts val="1545"/>
              </a:spcAft>
              <a:buClr>
                <a:srgbClr val="000000"/>
              </a:buClr>
              <a:buSzPts val="1600"/>
              <a:buFont typeface="+mj-lt"/>
              <a:buAutoNum type="arabicParenR"/>
            </a:pPr>
            <a:r>
              <a:rPr lang="ru-RU" sz="24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постановка опытов и наблюдение. </a:t>
            </a:r>
          </a:p>
          <a:p>
            <a:pPr marL="333375" indent="449580" algn="just">
              <a:lnSpc>
                <a:spcPct val="101000"/>
              </a:lnSpc>
              <a:spcAft>
                <a:spcPts val="1525"/>
              </a:spcAft>
            </a:pP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8934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651815"/>
            <a:ext cx="8208912" cy="39585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3375" indent="449580" algn="ctr">
              <a:lnSpc>
                <a:spcPct val="101000"/>
              </a:lnSpc>
              <a:spcAft>
                <a:spcPts val="1525"/>
              </a:spcAft>
            </a:pPr>
            <a:r>
              <a:rPr lang="ru-RU" sz="28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Практическая значимость</a:t>
            </a:r>
            <a:r>
              <a:rPr lang="ru-RU" sz="2800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заключается в использовании материалов исследования при проведении тематических классных часов, внеклассных мероприятий, родительских собраний.  </a:t>
            </a:r>
          </a:p>
          <a:p>
            <a:pPr marL="333375" indent="449580" algn="ctr">
              <a:lnSpc>
                <a:spcPct val="101000"/>
              </a:lnSpc>
              <a:spcAft>
                <a:spcPts val="1540"/>
              </a:spcAft>
            </a:pPr>
            <a:r>
              <a:rPr lang="ru-RU" sz="28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Проблема:</a:t>
            </a:r>
            <a:r>
              <a:rPr lang="ru-RU" sz="2800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Полезен ли напиток Кока-Кола для здоровья человека. </a:t>
            </a:r>
          </a:p>
          <a:p>
            <a:pPr marL="333375" indent="449580" algn="just">
              <a:lnSpc>
                <a:spcPct val="101000"/>
              </a:lnSpc>
              <a:spcAft>
                <a:spcPts val="1525"/>
              </a:spcAft>
            </a:pPr>
            <a:r>
              <a:rPr lang="ru-RU" sz="28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Гипотеза:</a:t>
            </a:r>
            <a:r>
              <a:rPr lang="ru-RU" sz="2800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Предположим, что компоненты, входящие в  состав напитка «Кока-Кола», вредны для здоровья.  </a:t>
            </a:r>
          </a:p>
        </p:txBody>
      </p:sp>
    </p:spTree>
    <p:extLst>
      <p:ext uri="{BB962C8B-B14F-4D97-AF65-F5344CB8AC3E}">
        <p14:creationId xmlns:p14="http://schemas.microsoft.com/office/powerpoint/2010/main" val="361348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188640"/>
            <a:ext cx="770485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Monotype Corsiva" panose="03010101010201010101" pitchFamily="66" charset="0"/>
              </a:rPr>
              <a:t>Цели и задачи исследовательского проекта</a:t>
            </a:r>
          </a:p>
          <a:p>
            <a:r>
              <a:rPr lang="ru-RU" sz="2400" b="1" dirty="0">
                <a:latin typeface="Monotype Corsiva" panose="03010101010201010101" pitchFamily="66" charset="0"/>
              </a:rPr>
              <a:t>Цели:</a:t>
            </a:r>
          </a:p>
          <a:p>
            <a:r>
              <a:rPr lang="ru-RU" sz="2400" dirty="0">
                <a:latin typeface="Monotype Corsiva" panose="03010101010201010101" pitchFamily="66" charset="0"/>
              </a:rPr>
              <a:t>Выявить влияние всеми любимого напитка на организм человека</a:t>
            </a:r>
          </a:p>
          <a:p>
            <a:r>
              <a:rPr lang="ru-RU" sz="2400" b="1" dirty="0">
                <a:latin typeface="Monotype Corsiva" panose="03010101010201010101" pitchFamily="66" charset="0"/>
              </a:rPr>
              <a:t>Задачи:</a:t>
            </a:r>
          </a:p>
          <a:p>
            <a:r>
              <a:rPr lang="ru-RU" sz="2400" dirty="0" smtClean="0">
                <a:latin typeface="Monotype Corsiva" panose="03010101010201010101" pitchFamily="66" charset="0"/>
              </a:rPr>
              <a:t>1.Получить </a:t>
            </a:r>
            <a:r>
              <a:rPr lang="ru-RU" sz="2400" dirty="0">
                <a:latin typeface="Monotype Corsiva" panose="03010101010201010101" pitchFamily="66" charset="0"/>
              </a:rPr>
              <a:t>больше информации о Кока-Коле, узнать состав напитка.</a:t>
            </a:r>
          </a:p>
          <a:p>
            <a:r>
              <a:rPr lang="ru-RU" sz="2400" dirty="0" smtClean="0">
                <a:latin typeface="Monotype Corsiva" panose="03010101010201010101" pitchFamily="66" charset="0"/>
              </a:rPr>
              <a:t>2.Провести </a:t>
            </a:r>
            <a:r>
              <a:rPr lang="ru-RU" sz="2400" dirty="0">
                <a:latin typeface="Monotype Corsiva" panose="03010101010201010101" pitchFamily="66" charset="0"/>
              </a:rPr>
              <a:t>опрос среди учащихся внешкольного центра, который поможет определить, насколько популярен данный напиток у учеников разного возраста.</a:t>
            </a:r>
          </a:p>
          <a:p>
            <a:r>
              <a:rPr lang="ru-RU" sz="2400" dirty="0" smtClean="0">
                <a:latin typeface="Monotype Corsiva" panose="03010101010201010101" pitchFamily="66" charset="0"/>
              </a:rPr>
              <a:t>3.Провести </a:t>
            </a:r>
            <a:r>
              <a:rPr lang="ru-RU" sz="2400" dirty="0">
                <a:latin typeface="Monotype Corsiva" panose="03010101010201010101" pitchFamily="66" charset="0"/>
              </a:rPr>
              <a:t>эксперименты, которые помогут определить о процессе взаимодействия напитка с различными веществами.</a:t>
            </a:r>
          </a:p>
          <a:p>
            <a:r>
              <a:rPr lang="ru-RU" sz="2400" dirty="0" smtClean="0">
                <a:latin typeface="Monotype Corsiva" panose="03010101010201010101" pitchFamily="66" charset="0"/>
              </a:rPr>
              <a:t>4.Выяснить </a:t>
            </a:r>
            <a:r>
              <a:rPr lang="ru-RU" sz="2400" dirty="0">
                <a:latin typeface="Monotype Corsiva" panose="03010101010201010101" pitchFamily="66" charset="0"/>
              </a:rPr>
              <a:t>, носит ли вред организму Кока-Кола?</a:t>
            </a:r>
          </a:p>
          <a:p>
            <a:r>
              <a:rPr lang="ru-RU" sz="2400" dirty="0">
                <a:latin typeface="Monotype Corsiva" panose="03010101010201010101" pitchFamily="66" charset="0"/>
              </a:rPr>
              <a:t>Мы предположили, что если узнаем больше о влиянии напитка Кока-Кола на наш организм, то сможем определить для себя сделать правильный выбор: </a:t>
            </a:r>
          </a:p>
          <a:p>
            <a:r>
              <a:rPr lang="ru-RU" sz="2400" dirty="0">
                <a:latin typeface="Monotype Corsiva" panose="03010101010201010101" pitchFamily="66" charset="0"/>
              </a:rPr>
              <a:t>« пить Кока-Колу или не пить! Кока-Кола: польза или вред?»</a:t>
            </a:r>
          </a:p>
        </p:txBody>
      </p:sp>
    </p:spTree>
    <p:extLst>
      <p:ext uri="{BB962C8B-B14F-4D97-AF65-F5344CB8AC3E}">
        <p14:creationId xmlns:p14="http://schemas.microsoft.com/office/powerpoint/2010/main" val="2262009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0560" y="109182"/>
            <a:ext cx="7792920" cy="859809"/>
          </a:xfrm>
        </p:spPr>
        <p:txBody>
          <a:bodyPr/>
          <a:lstStyle/>
          <a:p>
            <a:r>
              <a:rPr lang="ru-RU" dirty="0" smtClean="0"/>
              <a:t>Вывод: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/>
          </p:nvPr>
        </p:nvSpPr>
        <p:spPr>
          <a:xfrm>
            <a:off x="936940" y="1064525"/>
            <a:ext cx="8006540" cy="5691117"/>
          </a:xfrm>
        </p:spPr>
        <p:txBody>
          <a:bodyPr>
            <a:no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 проектов не только актуален, но и эффективен. Он даёт ребёнку возможность экспериментировать, синтезировать полученные знания, развивать творческие способности и коммуникативные навыки. Что позволяет ему успешно адаптироваться к изменившейся ситуации. Проектирование представляет собой важную сферу познавательной деятельности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детей. Оно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обладает целым рядом характеристик, которые оказывают положительное влияние на развитие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ребёнка.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Расширяются знания детей об окружающем мире (при выполнении исследовательских и творческих проектов).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Развиваются индивидуальные способности детей – познавательные, коммуникативные и регуляторные.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Формируется оригинальный замысел и умение фиксировать его с помощью доступной системы средств, определять этапы его реализации.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Развивается умение следовать задуманному плану.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Приобретаются у детей необходимые социальные навыки.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6719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TextShape 1"/>
          <p:cNvSpPr txBox="1"/>
          <p:nvPr/>
        </p:nvSpPr>
        <p:spPr>
          <a:xfrm>
            <a:off x="1150560" y="214200"/>
            <a:ext cx="7792920" cy="146232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noAutofit/>
          </a:bodyPr>
          <a:lstStyle/>
          <a:p>
            <a:r>
              <a:rPr lang="ru-RU" sz="4400" spc="-1" dirty="0" smtClean="0">
                <a:solidFill>
                  <a:srgbClr val="333399"/>
                </a:solidFill>
                <a:latin typeface="Tahoma"/>
              </a:rPr>
              <a:t>Вывод</a:t>
            </a:r>
            <a:r>
              <a:rPr lang="en-US" sz="4400" b="0" strike="noStrike" spc="-1" dirty="0" smtClean="0">
                <a:solidFill>
                  <a:srgbClr val="333399"/>
                </a:solidFill>
                <a:latin typeface="Tahoma"/>
              </a:rPr>
              <a:t>:</a:t>
            </a:r>
            <a:endParaRPr lang="en-US" sz="4400" b="0" strike="noStrike" spc="-1" dirty="0">
              <a:solidFill>
                <a:srgbClr val="333399"/>
              </a:solidFill>
              <a:latin typeface="Tahoma"/>
            </a:endParaRPr>
          </a:p>
        </p:txBody>
      </p:sp>
      <p:sp>
        <p:nvSpPr>
          <p:cNvPr id="119" name="TextShape 2"/>
          <p:cNvSpPr txBox="1"/>
          <p:nvPr/>
        </p:nvSpPr>
        <p:spPr>
          <a:xfrm>
            <a:off x="380520" y="2017800"/>
            <a:ext cx="8574120" cy="411480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normAutofit/>
          </a:bodyPr>
          <a:lstStyle/>
          <a:p>
            <a:pPr marL="342720" indent="-342720">
              <a:spcBef>
                <a:spcPts val="998"/>
              </a:spcBef>
              <a:buClr>
                <a:srgbClr val="3333CC"/>
              </a:buClr>
              <a:buSzPct val="60000"/>
              <a:buFont typeface="Wingdings" charset="2"/>
              <a:buChar char=""/>
            </a:pPr>
            <a:r>
              <a:rPr lang="ru-RU" sz="4000" b="0" strike="noStrike" spc="-1" dirty="0">
                <a:solidFill>
                  <a:srgbClr val="333399"/>
                </a:solidFill>
                <a:latin typeface="Tahoma"/>
              </a:rPr>
              <a:t> </a:t>
            </a:r>
            <a:r>
              <a:rPr lang="ru-RU" sz="4000" b="0" strike="noStrike" spc="-1" dirty="0">
                <a:solidFill>
                  <a:srgbClr val="333399"/>
                </a:solidFill>
                <a:latin typeface="Arial"/>
              </a:rPr>
              <a:t> Формирование 	ценностных  ориентаций 	</a:t>
            </a:r>
            <a:r>
              <a:rPr lang="ru-RU" sz="4000" b="0" strike="noStrike" spc="-1" dirty="0" smtClean="0">
                <a:solidFill>
                  <a:srgbClr val="333399"/>
                </a:solidFill>
                <a:latin typeface="Arial"/>
              </a:rPr>
              <a:t>личности </a:t>
            </a:r>
            <a:r>
              <a:rPr lang="ru-RU" sz="4000" b="0" strike="noStrike" spc="-1" dirty="0" err="1" smtClean="0">
                <a:solidFill>
                  <a:srgbClr val="333399"/>
                </a:solidFill>
                <a:latin typeface="Arial"/>
              </a:rPr>
              <a:t>реализутся</a:t>
            </a:r>
            <a:r>
              <a:rPr lang="ru-RU" sz="4000" b="0" strike="noStrike" spc="-1" dirty="0" smtClean="0">
                <a:solidFill>
                  <a:srgbClr val="333399"/>
                </a:solidFill>
                <a:latin typeface="Arial"/>
              </a:rPr>
              <a:t> </a:t>
            </a:r>
            <a:r>
              <a:rPr lang="ru-RU" sz="4000" b="0" strike="noStrike" spc="-1" dirty="0">
                <a:solidFill>
                  <a:srgbClr val="333399"/>
                </a:solidFill>
                <a:latin typeface="Arial"/>
              </a:rPr>
              <a:t>через </a:t>
            </a:r>
            <a:r>
              <a:rPr lang="ru-RU" sz="4000" spc="-1" dirty="0" smtClean="0">
                <a:solidFill>
                  <a:srgbClr val="333399"/>
                </a:solidFill>
                <a:latin typeface="Arial"/>
              </a:rPr>
              <a:t>проектную деятельность в дополнительном образовании.</a:t>
            </a:r>
            <a:endParaRPr lang="en-US" sz="4000" b="0" strike="noStrike" spc="-1" dirty="0">
              <a:solidFill>
                <a:srgbClr val="000000"/>
              </a:solidFill>
              <a:latin typeface="Tahom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2998</TotalTime>
  <Words>653</Words>
  <Application>Microsoft Office PowerPoint</Application>
  <PresentationFormat>Экран (4:3)</PresentationFormat>
  <Paragraphs>92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15</vt:i4>
      </vt:variant>
    </vt:vector>
  </HeadingPairs>
  <TitlesOfParts>
    <vt:vector size="26" baseType="lpstr">
      <vt:lpstr>SimSun</vt:lpstr>
      <vt:lpstr>Arial</vt:lpstr>
      <vt:lpstr>Arial, Helvetica, 'Liberation S</vt:lpstr>
      <vt:lpstr>DejaVu Sans</vt:lpstr>
      <vt:lpstr>Lucida Sans</vt:lpstr>
      <vt:lpstr>Monotype Corsiva</vt:lpstr>
      <vt:lpstr>Tahoma</vt:lpstr>
      <vt:lpstr>Times New Roman</vt:lpstr>
      <vt:lpstr>Wingdings</vt:lpstr>
      <vt:lpstr>Office Theme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Вывод: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Проектная деятельность –технология дополнительного образования.</dc:title>
  <dc:subject/>
  <dc:creator>Mimo</dc:creator>
  <dc:description/>
  <cp:lastModifiedBy>Антонио</cp:lastModifiedBy>
  <cp:revision>90</cp:revision>
  <cp:lastPrinted>2022-01-27T12:20:54Z</cp:lastPrinted>
  <dcterms:created xsi:type="dcterms:W3CDTF">2008-11-05T12:03:12Z</dcterms:created>
  <dcterms:modified xsi:type="dcterms:W3CDTF">2022-01-27T12:23:42Z</dcterms:modified>
  <dc:language>en-US</dc:language>
</cp:coreProperties>
</file>