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B16F-28E3-4867-BB7D-E4B2E8F4E787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FF063-AE40-4B46-8493-614CE0C562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1668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B16F-28E3-4867-BB7D-E4B2E8F4E787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FF063-AE40-4B46-8493-614CE0C562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7013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B16F-28E3-4867-BB7D-E4B2E8F4E787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FF063-AE40-4B46-8493-614CE0C562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1495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B16F-28E3-4867-BB7D-E4B2E8F4E787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FF063-AE40-4B46-8493-614CE0C562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8668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B16F-28E3-4867-BB7D-E4B2E8F4E787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FF063-AE40-4B46-8493-614CE0C562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1620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B16F-28E3-4867-BB7D-E4B2E8F4E787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FF063-AE40-4B46-8493-614CE0C562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5489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B16F-28E3-4867-BB7D-E4B2E8F4E787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FF063-AE40-4B46-8493-614CE0C562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7272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B16F-28E3-4867-BB7D-E4B2E8F4E787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FF063-AE40-4B46-8493-614CE0C562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0726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B16F-28E3-4867-BB7D-E4B2E8F4E787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FF063-AE40-4B46-8493-614CE0C562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486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B16F-28E3-4867-BB7D-E4B2E8F4E787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FF063-AE40-4B46-8493-614CE0C562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6385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B16F-28E3-4867-BB7D-E4B2E8F4E787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FF063-AE40-4B46-8493-614CE0C562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29541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B16F-28E3-4867-BB7D-E4B2E8F4E787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FF063-AE40-4B46-8493-614CE0C5623B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188117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B16F-28E3-4867-BB7D-E4B2E8F4E787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FF063-AE40-4B46-8493-614CE0C562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5552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B16F-28E3-4867-BB7D-E4B2E8F4E787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FF063-AE40-4B46-8493-614CE0C562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54082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B16F-28E3-4867-BB7D-E4B2E8F4E787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FF063-AE40-4B46-8493-614CE0C562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77194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B16F-28E3-4867-BB7D-E4B2E8F4E787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FF063-AE40-4B46-8493-614CE0C562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21656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B16F-28E3-4867-BB7D-E4B2E8F4E787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FF063-AE40-4B46-8493-614CE0C562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7303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D2F9B16F-28E3-4867-BB7D-E4B2E8F4E787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1FF063-AE40-4B46-8493-614CE0C562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84535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DB404E-A718-4364-A168-B189AD7F5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изготовления квасника из глины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57C8F6C-FA2B-3BBC-35D5-62CCB892BF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786" y="2126198"/>
            <a:ext cx="4279084" cy="427908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441462B-0FDE-AB6F-AC00-31E305A9301E}"/>
              </a:ext>
            </a:extLst>
          </p:cNvPr>
          <p:cNvSpPr txBox="1"/>
          <p:nvPr/>
        </p:nvSpPr>
        <p:spPr>
          <a:xfrm>
            <a:off x="5741751" y="2792237"/>
            <a:ext cx="6094378" cy="29854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Квасник - сосуд для хранения и разлива кваса, обычно имеющий дисковидное тулово (с отверстием), расширенное горло, носик и ручку.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Составитель: Степанова Анастасия Валерьевна </a:t>
            </a:r>
          </a:p>
        </p:txBody>
      </p:sp>
    </p:spTree>
    <p:extLst>
      <p:ext uri="{BB962C8B-B14F-4D97-AF65-F5344CB8AC3E}">
        <p14:creationId xmlns:p14="http://schemas.microsoft.com/office/powerpoint/2010/main" val="4253372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EEEFD4-B436-4592-177D-D048FDF3F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847" y="452718"/>
            <a:ext cx="9330987" cy="948065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Материалы и инструменты: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Глина (средней пластичности).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Гончарный круг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Инструменты для работы с глиной (шпатели, ножи, деревянные палочки,   влажные губки).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Вода (для увлажнения и сглаживания).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F7AB6E8-10F8-42A1-13DB-062074EC7B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64406" y="3886327"/>
            <a:ext cx="3572856" cy="267011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93B0631-0EDB-98FC-5935-0BE119C0D5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414" y="3098132"/>
            <a:ext cx="8474174" cy="186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4909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76154E-E17F-1220-DDD9-632702538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936" y="452718"/>
            <a:ext cx="9369898" cy="1035614"/>
          </a:xfrm>
        </p:spPr>
        <p:txBody>
          <a:bodyPr/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 1: Подготовка глины</a:t>
            </a:r>
            <a:br>
              <a:rPr lang="ru-RU" dirty="0"/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Замешивание: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Удалить воздух и добиться нужной пластичности.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9007297-CC55-C479-2308-AC3361ADB0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9754" y="2752926"/>
            <a:ext cx="5234256" cy="3430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1263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1D8B32-A7FB-4335-50F8-6512E93B7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заготовок: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Отрезать нужный объем глины, чтобы создать основу квасника. Обычно для среднего квасника достаточно 1-1.5 кг глины.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4530BD6-8E4E-25F1-02F4-F4801B90BB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2092" y="3125440"/>
            <a:ext cx="4919763" cy="3279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8029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BCF9DA19-A44C-33F4-5E32-44871867693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33662" y="442710"/>
            <a:ext cx="10881164" cy="36625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 2: Создание основы квасника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Работа на гончарном круге: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- Центровка глины на круге.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- Постепенное поднятие стенок квасника, демонстрация, как сохранить равномерную толщину стенок, вращая глину между пальцами. Начиная с формирования высокой цилиндрической формы. 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BFE981B-E557-9CB4-766B-D29B6EFC816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" r="53892" b="2112"/>
          <a:stretch/>
        </p:blipFill>
        <p:spPr>
          <a:xfrm>
            <a:off x="992221" y="4105251"/>
            <a:ext cx="1702341" cy="250955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0B337CF-EEFC-184E-11DF-5E6A046D4B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7821" y="4208474"/>
            <a:ext cx="1882095" cy="236382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9526514-127B-3419-C787-E9893806450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0000" t="3487" r="2374" b="-2059"/>
          <a:stretch/>
        </p:blipFill>
        <p:spPr>
          <a:xfrm>
            <a:off x="3004196" y="4180552"/>
            <a:ext cx="1703991" cy="244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2178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D4B1AE-8071-C1A1-D28E-5E260F2F0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 3: Создание крышки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Крышка: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Сформировать плоский диск из глины. Он должен быть немного больше, чем верхняя часть квасника, чтобы хорошо закрывать его.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E50D656-7865-39A0-5C7A-DB07FCBE96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5268" y="3429000"/>
            <a:ext cx="2500996" cy="2631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2433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68A96D-AB11-6DCB-DF02-832B493948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7"/>
            <a:ext cx="9490110" cy="1852737"/>
          </a:xfrm>
        </p:spPr>
        <p:txBody>
          <a:bodyPr/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Форма ручки, носика: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Раскатать тонкую колбаску из глины. Закрепить ручку на стенках квасника. Убедится , что она прочно держится.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Изготовить носик на гончарном круге.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3D95FFC-0641-365C-A7A4-99277C06351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136" r="7289" b="2586"/>
          <a:stretch/>
        </p:blipFill>
        <p:spPr>
          <a:xfrm>
            <a:off x="9213832" y="2412459"/>
            <a:ext cx="2157803" cy="383269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ECB96BC-C5E6-3187-0801-32EBAB6039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0204" y="3293851"/>
            <a:ext cx="1345994" cy="2951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43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43EC0D-DCB1-E43C-44D4-7D9BEB6D1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 4: Декорирование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Текстуры и узоры: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Использование инструментов или обычных предметов (например, стебли растения, ткани) для создания текстур и узоров на поверхности квасника. Это может быть несколько линий, завитков или даже лепнин.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2887D15-E3AB-560B-15A6-5BB8FC287D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262" y="3589505"/>
            <a:ext cx="2684572" cy="3099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0748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A63737-DDF6-458D-4D8E-6FCA872C57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Рисование: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Использование зубочисток или тонких палочек, чтобы нарисовать либо гравировать свои узоры, истории или имена.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CDFBB3F-658A-F2DF-70DA-89F6EA76C4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3457" y="2263177"/>
            <a:ext cx="4133855" cy="4142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6532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048D0D-664D-12BF-1BAC-F311E643A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 5: Сушка и обжиг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Сушка: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Оставить на воздухе для высыхания. Убедитесь, что он не треснет (это может быть связано с быстротой высыхания).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Сушка может занять от 1 до 2 недель.</a:t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CF51B7C-D499-DBD6-AC4A-95A4C5C712F7}"/>
              </a:ext>
            </a:extLst>
          </p:cNvPr>
          <p:cNvSpPr txBox="1"/>
          <p:nvPr/>
        </p:nvSpPr>
        <p:spPr>
          <a:xfrm>
            <a:off x="646111" y="3645959"/>
            <a:ext cx="933098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Необходимо обжечь в печи для керамики.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9D41FFA-1B3D-149F-44A3-3FC5559D35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5094" y="4158750"/>
            <a:ext cx="4024008" cy="2515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7849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69</TotalTime>
  <Words>368</Words>
  <Application>Microsoft Office PowerPoint</Application>
  <PresentationFormat>Широкоэкранный</PresentationFormat>
  <Paragraphs>18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Century Gothic</vt:lpstr>
      <vt:lpstr>Times New Roman</vt:lpstr>
      <vt:lpstr>Wingdings 3</vt:lpstr>
      <vt:lpstr>Ион</vt:lpstr>
      <vt:lpstr>Методы изготовления квасника из глины</vt:lpstr>
      <vt:lpstr>1. Материалы и инструменты:     - Глина (средней пластичности).  - Гончарный круг  - Инструменты для работы с глиной (шпатели, ножи, деревянные палочки,   влажные губки).  - Вода (для увлажнения и сглаживания).  </vt:lpstr>
      <vt:lpstr>Этап 1: Подготовка глины 1. Замешивание: Удалить воздух и добиться нужной пластичности. </vt:lpstr>
      <vt:lpstr>Формирование заготовок:  - Отрезать нужный объем глины, чтобы создать основу квасника. Обычно для среднего квасника достаточно 1-1.5 кг глины.</vt:lpstr>
      <vt:lpstr>Этап 2: Создание основы квасника 1. Работа на гончарном круге:    - Центровка глины на круге.    - Постепенное поднятие стенок квасника, демонстрация, как сохранить равномерную толщину стенок, вращая глину между пальцами. Начиная с формирования высокой цилиндрической формы.  </vt:lpstr>
      <vt:lpstr>Этап 3: Создание крышки  Крышка: - Сформировать плоский диск из глины. Он должен быть немного больше, чем верхняя часть квасника, чтобы хорошо закрывать его.</vt:lpstr>
      <vt:lpstr>Форма ручки, носика: - Раскатать тонкую колбаску из глины. Закрепить ручку на стенках квасника. Убедится , что она прочно держится. - Изготовить носик на гончарном круге.</vt:lpstr>
      <vt:lpstr>Этап 4: Декорирование 1. Текстуры и узоры: - Использование инструментов или обычных предметов (например, стебли растения, ткани) для создания текстур и узоров на поверхности квасника. Это может быть несколько линий, завитков или даже лепнин. </vt:lpstr>
      <vt:lpstr>2. Рисование: - Использование зубочисток или тонких палочек, чтобы нарисовать либо гравировать свои узоры, истории или имена.</vt:lpstr>
      <vt:lpstr>Этап 5: Сушка и обжиг 1. Сушка: - Оставить на воздухе для высыхания. Убедитесь, что он не треснет (это может быть связано с быстротой высыхания). - Сушка может занять от 1 до 2 недель.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Анастасия</dc:creator>
  <cp:lastModifiedBy>Анастасия</cp:lastModifiedBy>
  <cp:revision>1</cp:revision>
  <dcterms:created xsi:type="dcterms:W3CDTF">2025-03-17T16:38:22Z</dcterms:created>
  <dcterms:modified xsi:type="dcterms:W3CDTF">2025-03-17T17:47:53Z</dcterms:modified>
</cp:coreProperties>
</file>