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316C24-7CF6-4A4E-A8E4-77AD0AB9471E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84ED382-0C33-41BB-ADC0-54CED8E8701D}">
      <dgm:prSet phldrT="[Текст]"/>
      <dgm:spPr/>
      <dgm:t>
        <a:bodyPr/>
        <a:lstStyle/>
        <a:p>
          <a:r>
            <a:rPr lang="ru-RU" dirty="0" smtClean="0"/>
            <a:t>Формирование</a:t>
          </a:r>
          <a:endParaRPr lang="ru-RU" dirty="0"/>
        </a:p>
      </dgm:t>
    </dgm:pt>
    <dgm:pt modelId="{70A330C2-3D89-461D-BC89-14AA8D529373}" type="parTrans" cxnId="{C0272BE9-7945-4003-A2C9-1BE88D211CEE}">
      <dgm:prSet/>
      <dgm:spPr/>
      <dgm:t>
        <a:bodyPr/>
        <a:lstStyle/>
        <a:p>
          <a:endParaRPr lang="ru-RU"/>
        </a:p>
      </dgm:t>
    </dgm:pt>
    <dgm:pt modelId="{5C7707AA-42A4-44FC-972B-1231D26CD957}" type="sibTrans" cxnId="{C0272BE9-7945-4003-A2C9-1BE88D211CEE}">
      <dgm:prSet/>
      <dgm:spPr/>
      <dgm:t>
        <a:bodyPr/>
        <a:lstStyle/>
        <a:p>
          <a:endParaRPr lang="ru-RU"/>
        </a:p>
      </dgm:t>
    </dgm:pt>
    <dgm:pt modelId="{100AD52A-A05A-4552-A329-84B2AC3F14D9}">
      <dgm:prSet phldrT="[Текст]"/>
      <dgm:spPr/>
      <dgm:t>
        <a:bodyPr/>
        <a:lstStyle/>
        <a:p>
          <a:r>
            <a:rPr lang="ru-RU" dirty="0" smtClean="0"/>
            <a:t>Укрепление</a:t>
          </a:r>
          <a:endParaRPr lang="ru-RU" dirty="0"/>
        </a:p>
      </dgm:t>
    </dgm:pt>
    <dgm:pt modelId="{DA0200BC-827E-4DEA-AAE7-413B87D36622}" type="parTrans" cxnId="{E165FC42-90EF-4918-8CFB-6553A8486C26}">
      <dgm:prSet/>
      <dgm:spPr/>
      <dgm:t>
        <a:bodyPr/>
        <a:lstStyle/>
        <a:p>
          <a:endParaRPr lang="ru-RU"/>
        </a:p>
      </dgm:t>
    </dgm:pt>
    <dgm:pt modelId="{796C85F7-B1A1-49A8-9EEB-37EA15081467}" type="sibTrans" cxnId="{E165FC42-90EF-4918-8CFB-6553A8486C26}">
      <dgm:prSet/>
      <dgm:spPr/>
      <dgm:t>
        <a:bodyPr/>
        <a:lstStyle/>
        <a:p>
          <a:endParaRPr lang="ru-RU"/>
        </a:p>
      </dgm:t>
    </dgm:pt>
    <dgm:pt modelId="{6D75A92C-D918-4AC2-9FB4-870E369BF775}">
      <dgm:prSet phldrT="[Текст]"/>
      <dgm:spPr/>
      <dgm:t>
        <a:bodyPr/>
        <a:lstStyle/>
        <a:p>
          <a:r>
            <a:rPr lang="ru-RU" dirty="0" smtClean="0"/>
            <a:t>Выявление</a:t>
          </a:r>
          <a:endParaRPr lang="ru-RU" dirty="0"/>
        </a:p>
      </dgm:t>
    </dgm:pt>
    <dgm:pt modelId="{7374FAF9-22C1-4038-8A24-0E6189FCFDC0}" type="parTrans" cxnId="{216DBC95-3EDF-44E8-AD4E-8830E27E0A94}">
      <dgm:prSet/>
      <dgm:spPr/>
      <dgm:t>
        <a:bodyPr/>
        <a:lstStyle/>
        <a:p>
          <a:endParaRPr lang="ru-RU"/>
        </a:p>
      </dgm:t>
    </dgm:pt>
    <dgm:pt modelId="{9CA882A8-DA87-4751-B38E-9BBEA2AE34B8}" type="sibTrans" cxnId="{216DBC95-3EDF-44E8-AD4E-8830E27E0A94}">
      <dgm:prSet/>
      <dgm:spPr/>
      <dgm:t>
        <a:bodyPr/>
        <a:lstStyle/>
        <a:p>
          <a:endParaRPr lang="ru-RU"/>
        </a:p>
      </dgm:t>
    </dgm:pt>
    <dgm:pt modelId="{43E5B1A9-DD45-4DAB-8F6F-2D6035CEEF77}">
      <dgm:prSet phldrT="[Текст]"/>
      <dgm:spPr/>
      <dgm:t>
        <a:bodyPr/>
        <a:lstStyle/>
        <a:p>
          <a:r>
            <a:rPr lang="ru-RU" dirty="0" smtClean="0"/>
            <a:t>Поддержка</a:t>
          </a:r>
          <a:endParaRPr lang="ru-RU" dirty="0"/>
        </a:p>
      </dgm:t>
    </dgm:pt>
    <dgm:pt modelId="{EB675FA5-CCF6-4C3D-BCAB-95139505ECDA}" type="parTrans" cxnId="{BBA7FFE3-116C-4A3C-B853-2D055ECFDD92}">
      <dgm:prSet/>
      <dgm:spPr/>
      <dgm:t>
        <a:bodyPr/>
        <a:lstStyle/>
        <a:p>
          <a:endParaRPr lang="ru-RU"/>
        </a:p>
      </dgm:t>
    </dgm:pt>
    <dgm:pt modelId="{249F881E-C30C-4B72-ACB8-9599B7263B4A}" type="sibTrans" cxnId="{BBA7FFE3-116C-4A3C-B853-2D055ECFDD92}">
      <dgm:prSet/>
      <dgm:spPr/>
      <dgm:t>
        <a:bodyPr/>
        <a:lstStyle/>
        <a:p>
          <a:endParaRPr lang="ru-RU"/>
        </a:p>
      </dgm:t>
    </dgm:pt>
    <dgm:pt modelId="{99F7DFA3-DA6D-49CF-B490-58C35E1F7AC7}">
      <dgm:prSet phldrT="[Текст]"/>
      <dgm:spPr/>
      <dgm:t>
        <a:bodyPr/>
        <a:lstStyle/>
        <a:p>
          <a:r>
            <a:rPr lang="ru-RU" dirty="0" smtClean="0"/>
            <a:t>Обеспечение</a:t>
          </a:r>
          <a:endParaRPr lang="ru-RU" dirty="0"/>
        </a:p>
      </dgm:t>
    </dgm:pt>
    <dgm:pt modelId="{75C93743-F065-404B-8DA6-0727C9AD5BF4}" type="parTrans" cxnId="{A98F871B-564B-4D8C-B300-3D1B1293217D}">
      <dgm:prSet/>
      <dgm:spPr/>
      <dgm:t>
        <a:bodyPr/>
        <a:lstStyle/>
        <a:p>
          <a:endParaRPr lang="ru-RU"/>
        </a:p>
      </dgm:t>
    </dgm:pt>
    <dgm:pt modelId="{DBE23542-2B33-461C-9A0A-D282EF0F063E}" type="sibTrans" cxnId="{A98F871B-564B-4D8C-B300-3D1B1293217D}">
      <dgm:prSet/>
      <dgm:spPr/>
      <dgm:t>
        <a:bodyPr/>
        <a:lstStyle/>
        <a:p>
          <a:endParaRPr lang="ru-RU"/>
        </a:p>
      </dgm:t>
    </dgm:pt>
    <dgm:pt modelId="{992AC251-2671-4A2A-86A0-38C30C0BA21C}">
      <dgm:prSet phldrT="[Текст]"/>
      <dgm:spPr/>
      <dgm:t>
        <a:bodyPr/>
        <a:lstStyle/>
        <a:p>
          <a:r>
            <a:rPr lang="ru-RU" dirty="0" smtClean="0"/>
            <a:t>Удовлетворение</a:t>
          </a:r>
          <a:endParaRPr lang="ru-RU" dirty="0"/>
        </a:p>
      </dgm:t>
    </dgm:pt>
    <dgm:pt modelId="{5ACF69DF-5679-4537-A31A-A5BC6C941CDF}" type="parTrans" cxnId="{B9AF2248-F08D-46C9-8E95-62F58E0C94BE}">
      <dgm:prSet/>
      <dgm:spPr/>
      <dgm:t>
        <a:bodyPr/>
        <a:lstStyle/>
        <a:p>
          <a:endParaRPr lang="ru-RU"/>
        </a:p>
      </dgm:t>
    </dgm:pt>
    <dgm:pt modelId="{A70A4DF3-A45B-401D-95B2-8DEFFCDEB2AF}" type="sibTrans" cxnId="{B9AF2248-F08D-46C9-8E95-62F58E0C94BE}">
      <dgm:prSet/>
      <dgm:spPr/>
      <dgm:t>
        <a:bodyPr/>
        <a:lstStyle/>
        <a:p>
          <a:endParaRPr lang="ru-RU"/>
        </a:p>
      </dgm:t>
    </dgm:pt>
    <dgm:pt modelId="{6A285350-7FA4-4C54-A8E8-F1A20308B6DB}">
      <dgm:prSet phldrT="[Текст]"/>
      <dgm:spPr/>
      <dgm:t>
        <a:bodyPr/>
        <a:lstStyle/>
        <a:p>
          <a:r>
            <a:rPr lang="ru-RU" dirty="0" smtClean="0"/>
            <a:t>Создание</a:t>
          </a:r>
          <a:endParaRPr lang="ru-RU" dirty="0"/>
        </a:p>
      </dgm:t>
    </dgm:pt>
    <dgm:pt modelId="{9AE4985D-C0B6-4608-897C-3E666F3742C8}" type="parTrans" cxnId="{8CEFA200-3F1D-4FB6-AED6-05D49F860613}">
      <dgm:prSet/>
      <dgm:spPr/>
      <dgm:t>
        <a:bodyPr/>
        <a:lstStyle/>
        <a:p>
          <a:endParaRPr lang="ru-RU"/>
        </a:p>
      </dgm:t>
    </dgm:pt>
    <dgm:pt modelId="{E4543607-856E-45D0-8538-3449E00E6493}" type="sibTrans" cxnId="{8CEFA200-3F1D-4FB6-AED6-05D49F860613}">
      <dgm:prSet/>
      <dgm:spPr/>
      <dgm:t>
        <a:bodyPr/>
        <a:lstStyle/>
        <a:p>
          <a:endParaRPr lang="ru-RU"/>
        </a:p>
      </dgm:t>
    </dgm:pt>
    <dgm:pt modelId="{4CFBF990-A835-4CD0-B506-6C1338AAC1D2}">
      <dgm:prSet phldrT="[Текст]"/>
      <dgm:spPr/>
      <dgm:t>
        <a:bodyPr/>
        <a:lstStyle/>
        <a:p>
          <a:r>
            <a:rPr lang="ru-RU" dirty="0" smtClean="0"/>
            <a:t>Развитие</a:t>
          </a:r>
          <a:endParaRPr lang="ru-RU" dirty="0"/>
        </a:p>
      </dgm:t>
    </dgm:pt>
    <dgm:pt modelId="{D6441699-C588-44A3-99BF-0BF6B19043F2}" type="sibTrans" cxnId="{CFE98513-3D94-4145-9977-3AF7C1F85352}">
      <dgm:prSet/>
      <dgm:spPr/>
      <dgm:t>
        <a:bodyPr/>
        <a:lstStyle/>
        <a:p>
          <a:endParaRPr lang="ru-RU"/>
        </a:p>
      </dgm:t>
    </dgm:pt>
    <dgm:pt modelId="{6CE68D0A-CEEC-4D66-AF9A-D4FAAA9EA676}" type="parTrans" cxnId="{CFE98513-3D94-4145-9977-3AF7C1F85352}">
      <dgm:prSet/>
      <dgm:spPr/>
      <dgm:t>
        <a:bodyPr/>
        <a:lstStyle/>
        <a:p>
          <a:endParaRPr lang="ru-RU"/>
        </a:p>
      </dgm:t>
    </dgm:pt>
    <dgm:pt modelId="{FDA6A5BE-FB12-4488-A111-AD2C573A2044}">
      <dgm:prSet phldrT="[Текст]"/>
      <dgm:spPr/>
      <dgm:t>
        <a:bodyPr/>
        <a:lstStyle/>
        <a:p>
          <a:r>
            <a:rPr lang="ru-RU" dirty="0" smtClean="0"/>
            <a:t>Приобщение</a:t>
          </a:r>
          <a:endParaRPr lang="ru-RU" dirty="0"/>
        </a:p>
      </dgm:t>
    </dgm:pt>
    <dgm:pt modelId="{FDA9C5C0-1457-4368-9FAF-82F202D0E3DB}" type="sibTrans" cxnId="{4D7E4FE7-558D-49F4-9265-8F972A7AC030}">
      <dgm:prSet/>
      <dgm:spPr/>
      <dgm:t>
        <a:bodyPr/>
        <a:lstStyle/>
        <a:p>
          <a:endParaRPr lang="ru-RU"/>
        </a:p>
      </dgm:t>
    </dgm:pt>
    <dgm:pt modelId="{BC2EB3BB-EA59-4912-94BC-B993B80F31C6}" type="parTrans" cxnId="{4D7E4FE7-558D-49F4-9265-8F972A7AC030}">
      <dgm:prSet/>
      <dgm:spPr/>
      <dgm:t>
        <a:bodyPr/>
        <a:lstStyle/>
        <a:p>
          <a:endParaRPr lang="ru-RU"/>
        </a:p>
      </dgm:t>
    </dgm:pt>
    <dgm:pt modelId="{09FD1B22-321B-4742-AE23-B2EC3C48475B}" type="pres">
      <dgm:prSet presAssocID="{83316C24-7CF6-4A4E-A8E4-77AD0AB9471E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A28BECE-7FBC-4F36-8710-CE086441994A}" type="pres">
      <dgm:prSet presAssocID="{484ED382-0C33-41BB-ADC0-54CED8E8701D}" presName="horFlow" presStyleCnt="0"/>
      <dgm:spPr/>
    </dgm:pt>
    <dgm:pt modelId="{D222005E-A942-4298-96BD-8DF3389A6EFE}" type="pres">
      <dgm:prSet presAssocID="{484ED382-0C33-41BB-ADC0-54CED8E8701D}" presName="bigChev" presStyleLbl="node1" presStyleIdx="0" presStyleCnt="3"/>
      <dgm:spPr/>
      <dgm:t>
        <a:bodyPr/>
        <a:lstStyle/>
        <a:p>
          <a:endParaRPr lang="ru-RU"/>
        </a:p>
      </dgm:t>
    </dgm:pt>
    <dgm:pt modelId="{068ACD88-E6A0-45AE-973D-ECE387CEB043}" type="pres">
      <dgm:prSet presAssocID="{BC2EB3BB-EA59-4912-94BC-B993B80F31C6}" presName="parTrans" presStyleCnt="0"/>
      <dgm:spPr/>
    </dgm:pt>
    <dgm:pt modelId="{3580C055-648B-473C-B765-43F182B02304}" type="pres">
      <dgm:prSet presAssocID="{FDA6A5BE-FB12-4488-A111-AD2C573A2044}" presName="node" presStyleLbl="align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9C21F6-4DD6-4856-97E9-114B46FF6085}" type="pres">
      <dgm:prSet presAssocID="{FDA9C5C0-1457-4368-9FAF-82F202D0E3DB}" presName="sibTrans" presStyleCnt="0"/>
      <dgm:spPr/>
    </dgm:pt>
    <dgm:pt modelId="{49C0B1F3-3654-4969-A360-0162BB12BBAA}" type="pres">
      <dgm:prSet presAssocID="{100AD52A-A05A-4552-A329-84B2AC3F14D9}" presName="node" presStyleLbl="align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BA56CE-6886-499F-A7BC-77BC10379E1E}" type="pres">
      <dgm:prSet presAssocID="{484ED382-0C33-41BB-ADC0-54CED8E8701D}" presName="vSp" presStyleCnt="0"/>
      <dgm:spPr/>
    </dgm:pt>
    <dgm:pt modelId="{66B61EB0-DB6F-4964-A2ED-1E51C9E1741F}" type="pres">
      <dgm:prSet presAssocID="{6D75A92C-D918-4AC2-9FB4-870E369BF775}" presName="horFlow" presStyleCnt="0"/>
      <dgm:spPr/>
    </dgm:pt>
    <dgm:pt modelId="{7EF3AC02-A9B1-4C9B-A575-7C88543294F6}" type="pres">
      <dgm:prSet presAssocID="{6D75A92C-D918-4AC2-9FB4-870E369BF775}" presName="bigChev" presStyleLbl="node1" presStyleIdx="1" presStyleCnt="3"/>
      <dgm:spPr/>
      <dgm:t>
        <a:bodyPr/>
        <a:lstStyle/>
        <a:p>
          <a:endParaRPr lang="ru-RU"/>
        </a:p>
      </dgm:t>
    </dgm:pt>
    <dgm:pt modelId="{B0E8144C-7505-4B3C-89E9-1F5CB20B0788}" type="pres">
      <dgm:prSet presAssocID="{6CE68D0A-CEEC-4D66-AF9A-D4FAAA9EA676}" presName="parTrans" presStyleCnt="0"/>
      <dgm:spPr/>
    </dgm:pt>
    <dgm:pt modelId="{E8AD8AAB-FD79-4E1E-8A13-B90F9FE2963D}" type="pres">
      <dgm:prSet presAssocID="{4CFBF990-A835-4CD0-B506-6C1338AAC1D2}" presName="node" presStyleLbl="align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B96684-E68F-4201-9CE0-C2007300165F}" type="pres">
      <dgm:prSet presAssocID="{D6441699-C588-44A3-99BF-0BF6B19043F2}" presName="sibTrans" presStyleCnt="0"/>
      <dgm:spPr/>
    </dgm:pt>
    <dgm:pt modelId="{5C74B14A-3CCB-455D-8C1A-47D7EC4F4888}" type="pres">
      <dgm:prSet presAssocID="{43E5B1A9-DD45-4DAB-8F6F-2D6035CEEF77}" presName="node" presStyleLbl="align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ECB4CF-B4A6-4FC4-B3DF-9ECD43F22293}" type="pres">
      <dgm:prSet presAssocID="{6D75A92C-D918-4AC2-9FB4-870E369BF775}" presName="vSp" presStyleCnt="0"/>
      <dgm:spPr/>
    </dgm:pt>
    <dgm:pt modelId="{13C11862-FFC8-4987-AEDD-CBC82B7E537C}" type="pres">
      <dgm:prSet presAssocID="{99F7DFA3-DA6D-49CF-B490-58C35E1F7AC7}" presName="horFlow" presStyleCnt="0"/>
      <dgm:spPr/>
    </dgm:pt>
    <dgm:pt modelId="{4E5D2E8B-92DA-43F8-A771-82648D10025C}" type="pres">
      <dgm:prSet presAssocID="{99F7DFA3-DA6D-49CF-B490-58C35E1F7AC7}" presName="bigChev" presStyleLbl="node1" presStyleIdx="2" presStyleCnt="3"/>
      <dgm:spPr/>
      <dgm:t>
        <a:bodyPr/>
        <a:lstStyle/>
        <a:p>
          <a:endParaRPr lang="ru-RU"/>
        </a:p>
      </dgm:t>
    </dgm:pt>
    <dgm:pt modelId="{1FC92253-B866-4030-A66F-D59B634D45B7}" type="pres">
      <dgm:prSet presAssocID="{5ACF69DF-5679-4537-A31A-A5BC6C941CDF}" presName="parTrans" presStyleCnt="0"/>
      <dgm:spPr/>
    </dgm:pt>
    <dgm:pt modelId="{244E407A-A206-4053-AFEA-852BE7CA6EF4}" type="pres">
      <dgm:prSet presAssocID="{992AC251-2671-4A2A-86A0-38C30C0BA21C}" presName="node" presStyleLbl="align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9A2895-473D-4426-A601-41CB3D1FABC4}" type="pres">
      <dgm:prSet presAssocID="{A70A4DF3-A45B-401D-95B2-8DEFFCDEB2AF}" presName="sibTrans" presStyleCnt="0"/>
      <dgm:spPr/>
    </dgm:pt>
    <dgm:pt modelId="{41EC51EF-9E25-4187-BE84-C1895B7AABE4}" type="pres">
      <dgm:prSet presAssocID="{6A285350-7FA4-4C54-A8E8-F1A20308B6DB}" presName="node" presStyleLbl="align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AAC8C05-C2A9-4281-9C09-7C4357144222}" type="presOf" srcId="{FDA6A5BE-FB12-4488-A111-AD2C573A2044}" destId="{3580C055-648B-473C-B765-43F182B02304}" srcOrd="0" destOrd="0" presId="urn:microsoft.com/office/officeart/2005/8/layout/lProcess3"/>
    <dgm:cxn modelId="{1D74434D-C799-491B-BB1A-47CEAB7D6562}" type="presOf" srcId="{99F7DFA3-DA6D-49CF-B490-58C35E1F7AC7}" destId="{4E5D2E8B-92DA-43F8-A771-82648D10025C}" srcOrd="0" destOrd="0" presId="urn:microsoft.com/office/officeart/2005/8/layout/lProcess3"/>
    <dgm:cxn modelId="{4D7E4FE7-558D-49F4-9265-8F972A7AC030}" srcId="{484ED382-0C33-41BB-ADC0-54CED8E8701D}" destId="{FDA6A5BE-FB12-4488-A111-AD2C573A2044}" srcOrd="0" destOrd="0" parTransId="{BC2EB3BB-EA59-4912-94BC-B993B80F31C6}" sibTransId="{FDA9C5C0-1457-4368-9FAF-82F202D0E3DB}"/>
    <dgm:cxn modelId="{BEECCDAF-E827-4DF4-A8FA-6A4A20DE6800}" type="presOf" srcId="{83316C24-7CF6-4A4E-A8E4-77AD0AB9471E}" destId="{09FD1B22-321B-4742-AE23-B2EC3C48475B}" srcOrd="0" destOrd="0" presId="urn:microsoft.com/office/officeart/2005/8/layout/lProcess3"/>
    <dgm:cxn modelId="{8C2014B2-8714-49EC-9AFA-5C3FB8FC796E}" type="presOf" srcId="{484ED382-0C33-41BB-ADC0-54CED8E8701D}" destId="{D222005E-A942-4298-96BD-8DF3389A6EFE}" srcOrd="0" destOrd="0" presId="urn:microsoft.com/office/officeart/2005/8/layout/lProcess3"/>
    <dgm:cxn modelId="{4CDC5247-DFF5-45AA-A228-0EA8832AE160}" type="presOf" srcId="{992AC251-2671-4A2A-86A0-38C30C0BA21C}" destId="{244E407A-A206-4053-AFEA-852BE7CA6EF4}" srcOrd="0" destOrd="0" presId="urn:microsoft.com/office/officeart/2005/8/layout/lProcess3"/>
    <dgm:cxn modelId="{BBA7FFE3-116C-4A3C-B853-2D055ECFDD92}" srcId="{6D75A92C-D918-4AC2-9FB4-870E369BF775}" destId="{43E5B1A9-DD45-4DAB-8F6F-2D6035CEEF77}" srcOrd="1" destOrd="0" parTransId="{EB675FA5-CCF6-4C3D-BCAB-95139505ECDA}" sibTransId="{249F881E-C30C-4B72-ACB8-9599B7263B4A}"/>
    <dgm:cxn modelId="{AA6CECA2-2124-47D3-8815-8831BC3CBFD2}" type="presOf" srcId="{4CFBF990-A835-4CD0-B506-6C1338AAC1D2}" destId="{E8AD8AAB-FD79-4E1E-8A13-B90F9FE2963D}" srcOrd="0" destOrd="0" presId="urn:microsoft.com/office/officeart/2005/8/layout/lProcess3"/>
    <dgm:cxn modelId="{A98F871B-564B-4D8C-B300-3D1B1293217D}" srcId="{83316C24-7CF6-4A4E-A8E4-77AD0AB9471E}" destId="{99F7DFA3-DA6D-49CF-B490-58C35E1F7AC7}" srcOrd="2" destOrd="0" parTransId="{75C93743-F065-404B-8DA6-0727C9AD5BF4}" sibTransId="{DBE23542-2B33-461C-9A0A-D282EF0F063E}"/>
    <dgm:cxn modelId="{34698A45-15CA-4620-B3A8-ABE4C8417AB5}" type="presOf" srcId="{43E5B1A9-DD45-4DAB-8F6F-2D6035CEEF77}" destId="{5C74B14A-3CCB-455D-8C1A-47D7EC4F4888}" srcOrd="0" destOrd="0" presId="urn:microsoft.com/office/officeart/2005/8/layout/lProcess3"/>
    <dgm:cxn modelId="{C0272BE9-7945-4003-A2C9-1BE88D211CEE}" srcId="{83316C24-7CF6-4A4E-A8E4-77AD0AB9471E}" destId="{484ED382-0C33-41BB-ADC0-54CED8E8701D}" srcOrd="0" destOrd="0" parTransId="{70A330C2-3D89-461D-BC89-14AA8D529373}" sibTransId="{5C7707AA-42A4-44FC-972B-1231D26CD957}"/>
    <dgm:cxn modelId="{E165FC42-90EF-4918-8CFB-6553A8486C26}" srcId="{484ED382-0C33-41BB-ADC0-54CED8E8701D}" destId="{100AD52A-A05A-4552-A329-84B2AC3F14D9}" srcOrd="1" destOrd="0" parTransId="{DA0200BC-827E-4DEA-AAE7-413B87D36622}" sibTransId="{796C85F7-B1A1-49A8-9EEB-37EA15081467}"/>
    <dgm:cxn modelId="{CFE98513-3D94-4145-9977-3AF7C1F85352}" srcId="{6D75A92C-D918-4AC2-9FB4-870E369BF775}" destId="{4CFBF990-A835-4CD0-B506-6C1338AAC1D2}" srcOrd="0" destOrd="0" parTransId="{6CE68D0A-CEEC-4D66-AF9A-D4FAAA9EA676}" sibTransId="{D6441699-C588-44A3-99BF-0BF6B19043F2}"/>
    <dgm:cxn modelId="{739B85CC-BE1A-47AB-BC1F-FF173DEE0239}" type="presOf" srcId="{100AD52A-A05A-4552-A329-84B2AC3F14D9}" destId="{49C0B1F3-3654-4969-A360-0162BB12BBAA}" srcOrd="0" destOrd="0" presId="urn:microsoft.com/office/officeart/2005/8/layout/lProcess3"/>
    <dgm:cxn modelId="{8CEFA200-3F1D-4FB6-AED6-05D49F860613}" srcId="{99F7DFA3-DA6D-49CF-B490-58C35E1F7AC7}" destId="{6A285350-7FA4-4C54-A8E8-F1A20308B6DB}" srcOrd="1" destOrd="0" parTransId="{9AE4985D-C0B6-4608-897C-3E666F3742C8}" sibTransId="{E4543607-856E-45D0-8538-3449E00E6493}"/>
    <dgm:cxn modelId="{216DBC95-3EDF-44E8-AD4E-8830E27E0A94}" srcId="{83316C24-7CF6-4A4E-A8E4-77AD0AB9471E}" destId="{6D75A92C-D918-4AC2-9FB4-870E369BF775}" srcOrd="1" destOrd="0" parTransId="{7374FAF9-22C1-4038-8A24-0E6189FCFDC0}" sibTransId="{9CA882A8-DA87-4751-B38E-9BBEA2AE34B8}"/>
    <dgm:cxn modelId="{2C03BC68-90BB-419D-93F9-E16992B42D13}" type="presOf" srcId="{6A285350-7FA4-4C54-A8E8-F1A20308B6DB}" destId="{41EC51EF-9E25-4187-BE84-C1895B7AABE4}" srcOrd="0" destOrd="0" presId="urn:microsoft.com/office/officeart/2005/8/layout/lProcess3"/>
    <dgm:cxn modelId="{722AA829-9F22-4822-8B96-3BF791025D8E}" type="presOf" srcId="{6D75A92C-D918-4AC2-9FB4-870E369BF775}" destId="{7EF3AC02-A9B1-4C9B-A575-7C88543294F6}" srcOrd="0" destOrd="0" presId="urn:microsoft.com/office/officeart/2005/8/layout/lProcess3"/>
    <dgm:cxn modelId="{B9AF2248-F08D-46C9-8E95-62F58E0C94BE}" srcId="{99F7DFA3-DA6D-49CF-B490-58C35E1F7AC7}" destId="{992AC251-2671-4A2A-86A0-38C30C0BA21C}" srcOrd="0" destOrd="0" parTransId="{5ACF69DF-5679-4537-A31A-A5BC6C941CDF}" sibTransId="{A70A4DF3-A45B-401D-95B2-8DEFFCDEB2AF}"/>
    <dgm:cxn modelId="{9C8B32E2-2C19-4F79-A315-E91B79D5BCE8}" type="presParOf" srcId="{09FD1B22-321B-4742-AE23-B2EC3C48475B}" destId="{7A28BECE-7FBC-4F36-8710-CE086441994A}" srcOrd="0" destOrd="0" presId="urn:microsoft.com/office/officeart/2005/8/layout/lProcess3"/>
    <dgm:cxn modelId="{A0D433E5-E36B-4CC4-AC50-7BFED63A70F6}" type="presParOf" srcId="{7A28BECE-7FBC-4F36-8710-CE086441994A}" destId="{D222005E-A942-4298-96BD-8DF3389A6EFE}" srcOrd="0" destOrd="0" presId="urn:microsoft.com/office/officeart/2005/8/layout/lProcess3"/>
    <dgm:cxn modelId="{F9E1B72B-F2C6-456A-813D-4A88D8B83B39}" type="presParOf" srcId="{7A28BECE-7FBC-4F36-8710-CE086441994A}" destId="{068ACD88-E6A0-45AE-973D-ECE387CEB043}" srcOrd="1" destOrd="0" presId="urn:microsoft.com/office/officeart/2005/8/layout/lProcess3"/>
    <dgm:cxn modelId="{84A939F9-BA4E-4827-85F0-5F7F946D290B}" type="presParOf" srcId="{7A28BECE-7FBC-4F36-8710-CE086441994A}" destId="{3580C055-648B-473C-B765-43F182B02304}" srcOrd="2" destOrd="0" presId="urn:microsoft.com/office/officeart/2005/8/layout/lProcess3"/>
    <dgm:cxn modelId="{3D131315-469C-4B4B-9CEA-E135B42FFEC4}" type="presParOf" srcId="{7A28BECE-7FBC-4F36-8710-CE086441994A}" destId="{889C21F6-4DD6-4856-97E9-114B46FF6085}" srcOrd="3" destOrd="0" presId="urn:microsoft.com/office/officeart/2005/8/layout/lProcess3"/>
    <dgm:cxn modelId="{A032E17F-A062-4C79-9D15-48B7384AB07E}" type="presParOf" srcId="{7A28BECE-7FBC-4F36-8710-CE086441994A}" destId="{49C0B1F3-3654-4969-A360-0162BB12BBAA}" srcOrd="4" destOrd="0" presId="urn:microsoft.com/office/officeart/2005/8/layout/lProcess3"/>
    <dgm:cxn modelId="{7768ECDF-F2C6-44A7-AE63-5433DE370EEB}" type="presParOf" srcId="{09FD1B22-321B-4742-AE23-B2EC3C48475B}" destId="{7DBA56CE-6886-499F-A7BC-77BC10379E1E}" srcOrd="1" destOrd="0" presId="urn:microsoft.com/office/officeart/2005/8/layout/lProcess3"/>
    <dgm:cxn modelId="{6BAE4EB1-9ADE-4004-90C9-4C8DF192882E}" type="presParOf" srcId="{09FD1B22-321B-4742-AE23-B2EC3C48475B}" destId="{66B61EB0-DB6F-4964-A2ED-1E51C9E1741F}" srcOrd="2" destOrd="0" presId="urn:microsoft.com/office/officeart/2005/8/layout/lProcess3"/>
    <dgm:cxn modelId="{C57F9030-7866-48D5-9D56-7524D2CFA204}" type="presParOf" srcId="{66B61EB0-DB6F-4964-A2ED-1E51C9E1741F}" destId="{7EF3AC02-A9B1-4C9B-A575-7C88543294F6}" srcOrd="0" destOrd="0" presId="urn:microsoft.com/office/officeart/2005/8/layout/lProcess3"/>
    <dgm:cxn modelId="{4438EA9E-1CDE-40E1-9257-001F7273A880}" type="presParOf" srcId="{66B61EB0-DB6F-4964-A2ED-1E51C9E1741F}" destId="{B0E8144C-7505-4B3C-89E9-1F5CB20B0788}" srcOrd="1" destOrd="0" presId="urn:microsoft.com/office/officeart/2005/8/layout/lProcess3"/>
    <dgm:cxn modelId="{3DC1DFD6-BCA2-4334-9E17-00DBA6DF56A7}" type="presParOf" srcId="{66B61EB0-DB6F-4964-A2ED-1E51C9E1741F}" destId="{E8AD8AAB-FD79-4E1E-8A13-B90F9FE2963D}" srcOrd="2" destOrd="0" presId="urn:microsoft.com/office/officeart/2005/8/layout/lProcess3"/>
    <dgm:cxn modelId="{34545EEB-087D-4EB2-A194-C8A491563980}" type="presParOf" srcId="{66B61EB0-DB6F-4964-A2ED-1E51C9E1741F}" destId="{90B96684-E68F-4201-9CE0-C2007300165F}" srcOrd="3" destOrd="0" presId="urn:microsoft.com/office/officeart/2005/8/layout/lProcess3"/>
    <dgm:cxn modelId="{F96BF070-3B4F-44CE-BCB5-C60C7CAD8A8D}" type="presParOf" srcId="{66B61EB0-DB6F-4964-A2ED-1E51C9E1741F}" destId="{5C74B14A-3CCB-455D-8C1A-47D7EC4F4888}" srcOrd="4" destOrd="0" presId="urn:microsoft.com/office/officeart/2005/8/layout/lProcess3"/>
    <dgm:cxn modelId="{654616B3-FA7E-40AC-9583-F6EE2157C6F1}" type="presParOf" srcId="{09FD1B22-321B-4742-AE23-B2EC3C48475B}" destId="{53ECB4CF-B4A6-4FC4-B3DF-9ECD43F22293}" srcOrd="3" destOrd="0" presId="urn:microsoft.com/office/officeart/2005/8/layout/lProcess3"/>
    <dgm:cxn modelId="{7D5E6A09-D833-427E-A433-4255311B6C87}" type="presParOf" srcId="{09FD1B22-321B-4742-AE23-B2EC3C48475B}" destId="{13C11862-FFC8-4987-AEDD-CBC82B7E537C}" srcOrd="4" destOrd="0" presId="urn:microsoft.com/office/officeart/2005/8/layout/lProcess3"/>
    <dgm:cxn modelId="{1B162C46-1C8F-4A4A-A75B-CA0F349454B4}" type="presParOf" srcId="{13C11862-FFC8-4987-AEDD-CBC82B7E537C}" destId="{4E5D2E8B-92DA-43F8-A771-82648D10025C}" srcOrd="0" destOrd="0" presId="urn:microsoft.com/office/officeart/2005/8/layout/lProcess3"/>
    <dgm:cxn modelId="{2D2BC674-CE57-4E51-BBC7-636A946D4387}" type="presParOf" srcId="{13C11862-FFC8-4987-AEDD-CBC82B7E537C}" destId="{1FC92253-B866-4030-A66F-D59B634D45B7}" srcOrd="1" destOrd="0" presId="urn:microsoft.com/office/officeart/2005/8/layout/lProcess3"/>
    <dgm:cxn modelId="{BC7590DE-B9E2-4A50-AF1A-5E21D3B92B9C}" type="presParOf" srcId="{13C11862-FFC8-4987-AEDD-CBC82B7E537C}" destId="{244E407A-A206-4053-AFEA-852BE7CA6EF4}" srcOrd="2" destOrd="0" presId="urn:microsoft.com/office/officeart/2005/8/layout/lProcess3"/>
    <dgm:cxn modelId="{DCDF816D-4BE6-4FC8-A3DE-6F27F293D684}" type="presParOf" srcId="{13C11862-FFC8-4987-AEDD-CBC82B7E537C}" destId="{589A2895-473D-4426-A601-41CB3D1FABC4}" srcOrd="3" destOrd="0" presId="urn:microsoft.com/office/officeart/2005/8/layout/lProcess3"/>
    <dgm:cxn modelId="{9772EA51-6538-44F1-A42A-3F6CADE94F90}" type="presParOf" srcId="{13C11862-FFC8-4987-AEDD-CBC82B7E537C}" destId="{41EC51EF-9E25-4187-BE84-C1895B7AABE4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A95C82-38A9-4A3C-ABC0-02E3B587152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6F41971-65F8-4AAE-B861-15EC3F5036CE}">
      <dgm:prSet phldrT="[Текст]"/>
      <dgm:spPr/>
      <dgm:t>
        <a:bodyPr/>
        <a:lstStyle/>
        <a:p>
          <a:r>
            <a:rPr lang="ru-RU" dirty="0" smtClean="0"/>
            <a:t>Личностные</a:t>
          </a:r>
          <a:endParaRPr lang="ru-RU" dirty="0"/>
        </a:p>
      </dgm:t>
    </dgm:pt>
    <dgm:pt modelId="{DB4C7589-3731-40D5-9F0A-A504F01164F2}" type="parTrans" cxnId="{C04F4563-6130-43DF-B2EB-DB1DB897C9C4}">
      <dgm:prSet/>
      <dgm:spPr/>
      <dgm:t>
        <a:bodyPr/>
        <a:lstStyle/>
        <a:p>
          <a:endParaRPr lang="ru-RU"/>
        </a:p>
      </dgm:t>
    </dgm:pt>
    <dgm:pt modelId="{B9920606-E700-453A-9EF0-67639B082303}" type="sibTrans" cxnId="{C04F4563-6130-43DF-B2EB-DB1DB897C9C4}">
      <dgm:prSet/>
      <dgm:spPr/>
      <dgm:t>
        <a:bodyPr/>
        <a:lstStyle/>
        <a:p>
          <a:endParaRPr lang="ru-RU"/>
        </a:p>
      </dgm:t>
    </dgm:pt>
    <dgm:pt modelId="{885B0E52-18EB-46F3-AFCC-8A508E9B4A42}">
      <dgm:prSet phldrT="[Текст]"/>
      <dgm:spPr/>
      <dgm:t>
        <a:bodyPr/>
        <a:lstStyle/>
        <a:p>
          <a:r>
            <a:rPr lang="ru-RU" dirty="0" smtClean="0"/>
            <a:t>Предметные</a:t>
          </a:r>
          <a:endParaRPr lang="ru-RU" dirty="0"/>
        </a:p>
      </dgm:t>
    </dgm:pt>
    <dgm:pt modelId="{5F9715E7-076B-488B-A682-A28EBEE95C0E}" type="parTrans" cxnId="{FBAA08FA-C237-45B0-B6E7-87CACCC17EA4}">
      <dgm:prSet/>
      <dgm:spPr/>
      <dgm:t>
        <a:bodyPr/>
        <a:lstStyle/>
        <a:p>
          <a:endParaRPr lang="ru-RU"/>
        </a:p>
      </dgm:t>
    </dgm:pt>
    <dgm:pt modelId="{3EC7FB14-D6EA-4B58-A6EA-58871FA5003E}" type="sibTrans" cxnId="{FBAA08FA-C237-45B0-B6E7-87CACCC17EA4}">
      <dgm:prSet/>
      <dgm:spPr/>
      <dgm:t>
        <a:bodyPr/>
        <a:lstStyle/>
        <a:p>
          <a:endParaRPr lang="ru-RU"/>
        </a:p>
      </dgm:t>
    </dgm:pt>
    <dgm:pt modelId="{C22B49EC-A901-4098-94C2-930525416FE9}">
      <dgm:prSet phldrT="[Текст]"/>
      <dgm:spPr/>
      <dgm:t>
        <a:bodyPr/>
        <a:lstStyle/>
        <a:p>
          <a:r>
            <a:rPr lang="ru-RU" dirty="0" err="1" smtClean="0"/>
            <a:t>Метапредметные</a:t>
          </a:r>
          <a:endParaRPr lang="ru-RU" dirty="0"/>
        </a:p>
      </dgm:t>
    </dgm:pt>
    <dgm:pt modelId="{5AFF9979-1C8B-42B0-8CD3-20EC43D6BB12}" type="parTrans" cxnId="{48DA6427-0742-4B1E-A6EE-C96EE9D2DA1E}">
      <dgm:prSet/>
      <dgm:spPr/>
      <dgm:t>
        <a:bodyPr/>
        <a:lstStyle/>
        <a:p>
          <a:endParaRPr lang="ru-RU"/>
        </a:p>
      </dgm:t>
    </dgm:pt>
    <dgm:pt modelId="{86B5AB6F-C45B-4A29-8E18-13DD2C6929FA}" type="sibTrans" cxnId="{48DA6427-0742-4B1E-A6EE-C96EE9D2DA1E}">
      <dgm:prSet/>
      <dgm:spPr/>
      <dgm:t>
        <a:bodyPr/>
        <a:lstStyle/>
        <a:p>
          <a:endParaRPr lang="ru-RU"/>
        </a:p>
      </dgm:t>
    </dgm:pt>
    <dgm:pt modelId="{90EFF0CA-C2C3-485C-90C1-CA8BDEBA13ED}" type="pres">
      <dgm:prSet presAssocID="{FAA95C82-38A9-4A3C-ABC0-02E3B587152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ADF7F49-57F6-47BB-B5E1-E53D44052117}" type="pres">
      <dgm:prSet presAssocID="{06F41971-65F8-4AAE-B861-15EC3F5036CE}" presName="node" presStyleLbl="node1" presStyleIdx="0" presStyleCnt="3" custRadScaleRad="90393" custRadScaleInc="39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772850-D35C-4C53-96BC-0519C5082F0A}" type="pres">
      <dgm:prSet presAssocID="{B9920606-E700-453A-9EF0-67639B082303}" presName="sibTrans" presStyleLbl="sibTrans2D1" presStyleIdx="0" presStyleCnt="3" custScaleX="68330" custLinFactNeighborX="28318" custLinFactNeighborY="-3276"/>
      <dgm:spPr/>
      <dgm:t>
        <a:bodyPr/>
        <a:lstStyle/>
        <a:p>
          <a:endParaRPr lang="ru-RU"/>
        </a:p>
      </dgm:t>
    </dgm:pt>
    <dgm:pt modelId="{EDD23B7B-031B-43E2-9F62-FB0F74D23CB0}" type="pres">
      <dgm:prSet presAssocID="{B9920606-E700-453A-9EF0-67639B082303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0AD9EACD-2856-4314-8EEB-924AF118D7D1}" type="pres">
      <dgm:prSet presAssocID="{885B0E52-18EB-46F3-AFCC-8A508E9B4A42}" presName="node" presStyleLbl="node1" presStyleIdx="1" presStyleCnt="3" custRadScaleRad="90576" custRadScaleInc="-236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2B2E80-9D68-40FF-84A2-2AA1964E4A24}" type="pres">
      <dgm:prSet presAssocID="{3EC7FB14-D6EA-4B58-A6EA-58871FA5003E}" presName="sibTrans" presStyleLbl="sibTrans2D1" presStyleIdx="1" presStyleCnt="3"/>
      <dgm:spPr/>
      <dgm:t>
        <a:bodyPr/>
        <a:lstStyle/>
        <a:p>
          <a:endParaRPr lang="ru-RU"/>
        </a:p>
      </dgm:t>
    </dgm:pt>
    <dgm:pt modelId="{D0F2510E-A3E7-4F51-8770-66D60B23AFDA}" type="pres">
      <dgm:prSet presAssocID="{3EC7FB14-D6EA-4B58-A6EA-58871FA5003E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136D2383-054B-4DAF-83BC-606851B62F77}" type="pres">
      <dgm:prSet presAssocID="{C22B49EC-A901-4098-94C2-930525416FE9}" presName="node" presStyleLbl="node1" presStyleIdx="2" presStyleCnt="3" custRadScaleRad="84090" custRadScaleInc="183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CE64D0-3069-4330-B426-31526455D06D}" type="pres">
      <dgm:prSet presAssocID="{86B5AB6F-C45B-4A29-8E18-13DD2C6929FA}" presName="sibTrans" presStyleLbl="sibTrans2D1" presStyleIdx="2" presStyleCnt="3" custScaleX="67546"/>
      <dgm:spPr/>
      <dgm:t>
        <a:bodyPr/>
        <a:lstStyle/>
        <a:p>
          <a:endParaRPr lang="ru-RU"/>
        </a:p>
      </dgm:t>
    </dgm:pt>
    <dgm:pt modelId="{40FE49B4-DBB1-402B-B9F4-C8B8DFA5DCCB}" type="pres">
      <dgm:prSet presAssocID="{86B5AB6F-C45B-4A29-8E18-13DD2C6929FA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1DAC78AD-59CA-4510-8DBA-66ECF0C56CC7}" type="presOf" srcId="{86B5AB6F-C45B-4A29-8E18-13DD2C6929FA}" destId="{82CE64D0-3069-4330-B426-31526455D06D}" srcOrd="0" destOrd="0" presId="urn:microsoft.com/office/officeart/2005/8/layout/cycle7"/>
    <dgm:cxn modelId="{CF53BD1B-0D2D-40E9-B7FC-FD601D36929E}" type="presOf" srcId="{3EC7FB14-D6EA-4B58-A6EA-58871FA5003E}" destId="{6E2B2E80-9D68-40FF-84A2-2AA1964E4A24}" srcOrd="0" destOrd="0" presId="urn:microsoft.com/office/officeart/2005/8/layout/cycle7"/>
    <dgm:cxn modelId="{9B9CB3F6-77B5-458A-B9B3-EFC8F34CD677}" type="presOf" srcId="{86B5AB6F-C45B-4A29-8E18-13DD2C6929FA}" destId="{40FE49B4-DBB1-402B-B9F4-C8B8DFA5DCCB}" srcOrd="1" destOrd="0" presId="urn:microsoft.com/office/officeart/2005/8/layout/cycle7"/>
    <dgm:cxn modelId="{A24A023D-A6F4-47C5-9E8E-04E295F40917}" type="presOf" srcId="{885B0E52-18EB-46F3-AFCC-8A508E9B4A42}" destId="{0AD9EACD-2856-4314-8EEB-924AF118D7D1}" srcOrd="0" destOrd="0" presId="urn:microsoft.com/office/officeart/2005/8/layout/cycle7"/>
    <dgm:cxn modelId="{48DA6427-0742-4B1E-A6EE-C96EE9D2DA1E}" srcId="{FAA95C82-38A9-4A3C-ABC0-02E3B5871527}" destId="{C22B49EC-A901-4098-94C2-930525416FE9}" srcOrd="2" destOrd="0" parTransId="{5AFF9979-1C8B-42B0-8CD3-20EC43D6BB12}" sibTransId="{86B5AB6F-C45B-4A29-8E18-13DD2C6929FA}"/>
    <dgm:cxn modelId="{07CD1512-E080-4F48-B2D3-5375976EA7F8}" type="presOf" srcId="{B9920606-E700-453A-9EF0-67639B082303}" destId="{6B772850-D35C-4C53-96BC-0519C5082F0A}" srcOrd="0" destOrd="0" presId="urn:microsoft.com/office/officeart/2005/8/layout/cycle7"/>
    <dgm:cxn modelId="{E49AAA97-D87D-4F61-8F3D-DEE2E4C2BA40}" type="presOf" srcId="{06F41971-65F8-4AAE-B861-15EC3F5036CE}" destId="{9ADF7F49-57F6-47BB-B5E1-E53D44052117}" srcOrd="0" destOrd="0" presId="urn:microsoft.com/office/officeart/2005/8/layout/cycle7"/>
    <dgm:cxn modelId="{FBAA08FA-C237-45B0-B6E7-87CACCC17EA4}" srcId="{FAA95C82-38A9-4A3C-ABC0-02E3B5871527}" destId="{885B0E52-18EB-46F3-AFCC-8A508E9B4A42}" srcOrd="1" destOrd="0" parTransId="{5F9715E7-076B-488B-A682-A28EBEE95C0E}" sibTransId="{3EC7FB14-D6EA-4B58-A6EA-58871FA5003E}"/>
    <dgm:cxn modelId="{C04F4563-6130-43DF-B2EB-DB1DB897C9C4}" srcId="{FAA95C82-38A9-4A3C-ABC0-02E3B5871527}" destId="{06F41971-65F8-4AAE-B861-15EC3F5036CE}" srcOrd="0" destOrd="0" parTransId="{DB4C7589-3731-40D5-9F0A-A504F01164F2}" sibTransId="{B9920606-E700-453A-9EF0-67639B082303}"/>
    <dgm:cxn modelId="{F9679974-ED09-4F20-9DE7-AEA17BC1C539}" type="presOf" srcId="{B9920606-E700-453A-9EF0-67639B082303}" destId="{EDD23B7B-031B-43E2-9F62-FB0F74D23CB0}" srcOrd="1" destOrd="0" presId="urn:microsoft.com/office/officeart/2005/8/layout/cycle7"/>
    <dgm:cxn modelId="{BCAA5B35-F21F-472C-8A3D-F9E27862559D}" type="presOf" srcId="{FAA95C82-38A9-4A3C-ABC0-02E3B5871527}" destId="{90EFF0CA-C2C3-485C-90C1-CA8BDEBA13ED}" srcOrd="0" destOrd="0" presId="urn:microsoft.com/office/officeart/2005/8/layout/cycle7"/>
    <dgm:cxn modelId="{0314E102-BE88-4DE2-A5C7-0104625F0E87}" type="presOf" srcId="{C22B49EC-A901-4098-94C2-930525416FE9}" destId="{136D2383-054B-4DAF-83BC-606851B62F77}" srcOrd="0" destOrd="0" presId="urn:microsoft.com/office/officeart/2005/8/layout/cycle7"/>
    <dgm:cxn modelId="{06BD4674-A58A-4617-B542-4BE63E9D823F}" type="presOf" srcId="{3EC7FB14-D6EA-4B58-A6EA-58871FA5003E}" destId="{D0F2510E-A3E7-4F51-8770-66D60B23AFDA}" srcOrd="1" destOrd="0" presId="urn:microsoft.com/office/officeart/2005/8/layout/cycle7"/>
    <dgm:cxn modelId="{BEA4D557-BBD6-437C-ABFA-EA4B6E80BF10}" type="presParOf" srcId="{90EFF0CA-C2C3-485C-90C1-CA8BDEBA13ED}" destId="{9ADF7F49-57F6-47BB-B5E1-E53D44052117}" srcOrd="0" destOrd="0" presId="urn:microsoft.com/office/officeart/2005/8/layout/cycle7"/>
    <dgm:cxn modelId="{C03D2084-568E-441A-8C9D-99D11EDE93D4}" type="presParOf" srcId="{90EFF0CA-C2C3-485C-90C1-CA8BDEBA13ED}" destId="{6B772850-D35C-4C53-96BC-0519C5082F0A}" srcOrd="1" destOrd="0" presId="urn:microsoft.com/office/officeart/2005/8/layout/cycle7"/>
    <dgm:cxn modelId="{F3B4CC12-1DEA-4AB9-8C7E-8BC412DD0F27}" type="presParOf" srcId="{6B772850-D35C-4C53-96BC-0519C5082F0A}" destId="{EDD23B7B-031B-43E2-9F62-FB0F74D23CB0}" srcOrd="0" destOrd="0" presId="urn:microsoft.com/office/officeart/2005/8/layout/cycle7"/>
    <dgm:cxn modelId="{0A2283D6-F121-45C4-AC25-8F40C3E6428A}" type="presParOf" srcId="{90EFF0CA-C2C3-485C-90C1-CA8BDEBA13ED}" destId="{0AD9EACD-2856-4314-8EEB-924AF118D7D1}" srcOrd="2" destOrd="0" presId="urn:microsoft.com/office/officeart/2005/8/layout/cycle7"/>
    <dgm:cxn modelId="{2C471486-6169-4D2E-87EA-F1A5CCEBD260}" type="presParOf" srcId="{90EFF0CA-C2C3-485C-90C1-CA8BDEBA13ED}" destId="{6E2B2E80-9D68-40FF-84A2-2AA1964E4A24}" srcOrd="3" destOrd="0" presId="urn:microsoft.com/office/officeart/2005/8/layout/cycle7"/>
    <dgm:cxn modelId="{2F4AEAF0-CFF9-4755-8433-1DBAD5B2B82C}" type="presParOf" srcId="{6E2B2E80-9D68-40FF-84A2-2AA1964E4A24}" destId="{D0F2510E-A3E7-4F51-8770-66D60B23AFDA}" srcOrd="0" destOrd="0" presId="urn:microsoft.com/office/officeart/2005/8/layout/cycle7"/>
    <dgm:cxn modelId="{484ADC26-0325-4C77-AE1A-FCF2105EA5D0}" type="presParOf" srcId="{90EFF0CA-C2C3-485C-90C1-CA8BDEBA13ED}" destId="{136D2383-054B-4DAF-83BC-606851B62F77}" srcOrd="4" destOrd="0" presId="urn:microsoft.com/office/officeart/2005/8/layout/cycle7"/>
    <dgm:cxn modelId="{88285ABA-1916-497A-921C-87EDF962C023}" type="presParOf" srcId="{90EFF0CA-C2C3-485C-90C1-CA8BDEBA13ED}" destId="{82CE64D0-3069-4330-B426-31526455D06D}" srcOrd="5" destOrd="0" presId="urn:microsoft.com/office/officeart/2005/8/layout/cycle7"/>
    <dgm:cxn modelId="{37C603F2-89AF-4774-B0EF-643AFDA74DF9}" type="presParOf" srcId="{82CE64D0-3069-4330-B426-31526455D06D}" destId="{40FE49B4-DBB1-402B-B9F4-C8B8DFA5DCCB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6230AC-AF08-4924-96BD-1C263770A5F2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3BDCDB-D7ED-4078-99D4-1C831928157E}">
      <dgm:prSet phldrT="[Текст]"/>
      <dgm:spPr/>
      <dgm:t>
        <a:bodyPr/>
        <a:lstStyle/>
        <a:p>
          <a:r>
            <a:rPr lang="ru-RU" dirty="0" smtClean="0"/>
            <a:t>Цель, задачи</a:t>
          </a:r>
          <a:endParaRPr lang="ru-RU" dirty="0"/>
        </a:p>
      </dgm:t>
    </dgm:pt>
    <dgm:pt modelId="{E7449318-97C8-41A9-B75F-65D334790792}" type="parTrans" cxnId="{7F776C58-2C5C-47B0-AEB8-87EA2697428B}">
      <dgm:prSet/>
      <dgm:spPr/>
      <dgm:t>
        <a:bodyPr/>
        <a:lstStyle/>
        <a:p>
          <a:endParaRPr lang="ru-RU"/>
        </a:p>
      </dgm:t>
    </dgm:pt>
    <dgm:pt modelId="{72AB710B-73CF-4ED7-949F-20E13A83C5E3}" type="sibTrans" cxnId="{7F776C58-2C5C-47B0-AEB8-87EA2697428B}">
      <dgm:prSet/>
      <dgm:spPr/>
      <dgm:t>
        <a:bodyPr/>
        <a:lstStyle/>
        <a:p>
          <a:endParaRPr lang="ru-RU"/>
        </a:p>
      </dgm:t>
    </dgm:pt>
    <dgm:pt modelId="{E49E2EDF-5BBD-47C7-A9C2-B599258DA282}">
      <dgm:prSet phldrT="[Текст]"/>
      <dgm:spPr/>
      <dgm:t>
        <a:bodyPr/>
        <a:lstStyle/>
        <a:p>
          <a:r>
            <a:rPr lang="ru-RU" dirty="0" smtClean="0"/>
            <a:t>Результат</a:t>
          </a:r>
          <a:endParaRPr lang="ru-RU" dirty="0"/>
        </a:p>
      </dgm:t>
    </dgm:pt>
    <dgm:pt modelId="{49E325A2-5AC6-4664-9EA5-AB245F6F68A7}" type="parTrans" cxnId="{839BE872-829B-4811-A7C3-CACB6A18DFFF}">
      <dgm:prSet/>
      <dgm:spPr/>
      <dgm:t>
        <a:bodyPr/>
        <a:lstStyle/>
        <a:p>
          <a:endParaRPr lang="ru-RU"/>
        </a:p>
      </dgm:t>
    </dgm:pt>
    <dgm:pt modelId="{DBA964F3-66CC-4328-90D8-9C261D56971F}" type="sibTrans" cxnId="{839BE872-829B-4811-A7C3-CACB6A18DFFF}">
      <dgm:prSet/>
      <dgm:spPr/>
      <dgm:t>
        <a:bodyPr/>
        <a:lstStyle/>
        <a:p>
          <a:endParaRPr lang="ru-RU"/>
        </a:p>
      </dgm:t>
    </dgm:pt>
    <dgm:pt modelId="{0548B4D7-1E3D-44A9-899E-FB05B465478C}" type="pres">
      <dgm:prSet presAssocID="{6E6230AC-AF08-4924-96BD-1C263770A5F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74E696-A8D5-4CE5-B8D1-0A707B65DE72}" type="pres">
      <dgm:prSet presAssocID="{843BDCDB-D7ED-4078-99D4-1C831928157E}" presName="arrow" presStyleLbl="node1" presStyleIdx="0" presStyleCnt="2" custScaleY="95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0DBCC2-6B53-423F-8BF3-925C4E289A25}" type="pres">
      <dgm:prSet presAssocID="{E49E2EDF-5BBD-47C7-A9C2-B599258DA282}" presName="arrow" presStyleLbl="node1" presStyleIdx="1" presStyleCnt="2" custScaleX="115585" custScaleY="1002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67A39B-A6ED-4F7C-8770-DD2E67DA4481}" type="presOf" srcId="{843BDCDB-D7ED-4078-99D4-1C831928157E}" destId="{1174E696-A8D5-4CE5-B8D1-0A707B65DE72}" srcOrd="0" destOrd="0" presId="urn:microsoft.com/office/officeart/2005/8/layout/arrow5"/>
    <dgm:cxn modelId="{BECA1CE3-1195-4AF3-80B0-C6D43633DAE9}" type="presOf" srcId="{E49E2EDF-5BBD-47C7-A9C2-B599258DA282}" destId="{670DBCC2-6B53-423F-8BF3-925C4E289A25}" srcOrd="0" destOrd="0" presId="urn:microsoft.com/office/officeart/2005/8/layout/arrow5"/>
    <dgm:cxn modelId="{7F776C58-2C5C-47B0-AEB8-87EA2697428B}" srcId="{6E6230AC-AF08-4924-96BD-1C263770A5F2}" destId="{843BDCDB-D7ED-4078-99D4-1C831928157E}" srcOrd="0" destOrd="0" parTransId="{E7449318-97C8-41A9-B75F-65D334790792}" sibTransId="{72AB710B-73CF-4ED7-949F-20E13A83C5E3}"/>
    <dgm:cxn modelId="{8CCBCEBC-4F4A-4E99-8BE4-A00C53224627}" type="presOf" srcId="{6E6230AC-AF08-4924-96BD-1C263770A5F2}" destId="{0548B4D7-1E3D-44A9-899E-FB05B465478C}" srcOrd="0" destOrd="0" presId="urn:microsoft.com/office/officeart/2005/8/layout/arrow5"/>
    <dgm:cxn modelId="{839BE872-829B-4811-A7C3-CACB6A18DFFF}" srcId="{6E6230AC-AF08-4924-96BD-1C263770A5F2}" destId="{E49E2EDF-5BBD-47C7-A9C2-B599258DA282}" srcOrd="1" destOrd="0" parTransId="{49E325A2-5AC6-4664-9EA5-AB245F6F68A7}" sibTransId="{DBA964F3-66CC-4328-90D8-9C261D56971F}"/>
    <dgm:cxn modelId="{3C3CA6A7-F67D-480C-93EF-609D4C8FCB9F}" type="presParOf" srcId="{0548B4D7-1E3D-44A9-899E-FB05B465478C}" destId="{1174E696-A8D5-4CE5-B8D1-0A707B65DE72}" srcOrd="0" destOrd="0" presId="urn:microsoft.com/office/officeart/2005/8/layout/arrow5"/>
    <dgm:cxn modelId="{610A8EA2-D92A-4369-9171-B138684E9AF4}" type="presParOf" srcId="{0548B4D7-1E3D-44A9-899E-FB05B465478C}" destId="{670DBCC2-6B53-423F-8BF3-925C4E289A25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4071ED3-D87D-4AD8-99B1-41520714F362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1095C9A-F8A8-42BA-9263-55CF6710D6A7}">
      <dgm:prSet phldrT="[Текст]"/>
      <dgm:spPr/>
      <dgm:t>
        <a:bodyPr/>
        <a:lstStyle/>
        <a:p>
          <a:r>
            <a:rPr lang="ru-RU" dirty="0" smtClean="0"/>
            <a:t>Материально – техническое обеспечение</a:t>
          </a:r>
          <a:endParaRPr lang="ru-RU" dirty="0"/>
        </a:p>
      </dgm:t>
    </dgm:pt>
    <dgm:pt modelId="{E93E9574-DE39-4656-A0D7-202132D8748A}" type="parTrans" cxnId="{F07008C7-FB01-4EFD-9EB8-974B8106E64A}">
      <dgm:prSet/>
      <dgm:spPr/>
      <dgm:t>
        <a:bodyPr/>
        <a:lstStyle/>
        <a:p>
          <a:endParaRPr lang="ru-RU"/>
        </a:p>
      </dgm:t>
    </dgm:pt>
    <dgm:pt modelId="{70C76BFB-0B78-4CD0-B2E4-6DCA187E0049}" type="sibTrans" cxnId="{F07008C7-FB01-4EFD-9EB8-974B8106E64A}">
      <dgm:prSet/>
      <dgm:spPr/>
      <dgm:t>
        <a:bodyPr/>
        <a:lstStyle/>
        <a:p>
          <a:endParaRPr lang="ru-RU"/>
        </a:p>
      </dgm:t>
    </dgm:pt>
    <dgm:pt modelId="{56164EA1-5681-4DE0-A27E-BF1D0C367F15}">
      <dgm:prSet phldrT="[Текст]"/>
      <dgm:spPr/>
      <dgm:t>
        <a:bodyPr/>
        <a:lstStyle/>
        <a:p>
          <a:r>
            <a:rPr lang="ru-RU" dirty="0" smtClean="0"/>
            <a:t>Информационное, кадровое обеспечение</a:t>
          </a:r>
          <a:endParaRPr lang="ru-RU" dirty="0"/>
        </a:p>
      </dgm:t>
    </dgm:pt>
    <dgm:pt modelId="{C4665252-084C-4A41-8DD9-77528437BE44}" type="parTrans" cxnId="{15DCA0D1-6666-4C09-A23C-209CD4A59438}">
      <dgm:prSet/>
      <dgm:spPr/>
      <dgm:t>
        <a:bodyPr/>
        <a:lstStyle/>
        <a:p>
          <a:endParaRPr lang="ru-RU"/>
        </a:p>
      </dgm:t>
    </dgm:pt>
    <dgm:pt modelId="{9D3FA130-B6E1-4533-8B24-2782DF5D7246}" type="sibTrans" cxnId="{15DCA0D1-6666-4C09-A23C-209CD4A59438}">
      <dgm:prSet/>
      <dgm:spPr/>
      <dgm:t>
        <a:bodyPr/>
        <a:lstStyle/>
        <a:p>
          <a:endParaRPr lang="ru-RU"/>
        </a:p>
      </dgm:t>
    </dgm:pt>
    <dgm:pt modelId="{6888AEC3-970E-47F8-807E-B26AFC99108A}">
      <dgm:prSet phldrT="[Текст]"/>
      <dgm:spPr/>
      <dgm:t>
        <a:bodyPr/>
        <a:lstStyle/>
        <a:p>
          <a:r>
            <a:rPr lang="ru-RU" dirty="0" smtClean="0"/>
            <a:t>Формы аттестации</a:t>
          </a:r>
          <a:endParaRPr lang="ru-RU" dirty="0"/>
        </a:p>
      </dgm:t>
    </dgm:pt>
    <dgm:pt modelId="{85BF0948-71F0-4558-B458-A25EFBE0BEAA}" type="parTrans" cxnId="{D219E4D3-B54C-4C74-8478-7ED02C0E3A18}">
      <dgm:prSet/>
      <dgm:spPr/>
      <dgm:t>
        <a:bodyPr/>
        <a:lstStyle/>
        <a:p>
          <a:endParaRPr lang="ru-RU"/>
        </a:p>
      </dgm:t>
    </dgm:pt>
    <dgm:pt modelId="{4271097A-461C-45AD-83B2-2EFEB88EA4C9}" type="sibTrans" cxnId="{D219E4D3-B54C-4C74-8478-7ED02C0E3A18}">
      <dgm:prSet/>
      <dgm:spPr/>
      <dgm:t>
        <a:bodyPr/>
        <a:lstStyle/>
        <a:p>
          <a:endParaRPr lang="ru-RU"/>
        </a:p>
      </dgm:t>
    </dgm:pt>
    <dgm:pt modelId="{A91528F2-9397-4B46-9422-DCF389DF1EA8}">
      <dgm:prSet phldrT="[Текст]"/>
      <dgm:spPr/>
      <dgm:t>
        <a:bodyPr/>
        <a:lstStyle/>
        <a:p>
          <a:r>
            <a:rPr lang="ru-RU" dirty="0" smtClean="0"/>
            <a:t>Оценочные материалы</a:t>
          </a:r>
          <a:endParaRPr lang="ru-RU" dirty="0"/>
        </a:p>
      </dgm:t>
    </dgm:pt>
    <dgm:pt modelId="{F3043650-5A70-437F-8DC2-891C11A88888}" type="parTrans" cxnId="{FB589757-65ED-4F3B-B1C2-FC0C8DD790F3}">
      <dgm:prSet/>
      <dgm:spPr/>
      <dgm:t>
        <a:bodyPr/>
        <a:lstStyle/>
        <a:p>
          <a:endParaRPr lang="ru-RU"/>
        </a:p>
      </dgm:t>
    </dgm:pt>
    <dgm:pt modelId="{733FC0D6-6B27-40FF-8C9D-A33644596AC3}" type="sibTrans" cxnId="{FB589757-65ED-4F3B-B1C2-FC0C8DD790F3}">
      <dgm:prSet/>
      <dgm:spPr/>
      <dgm:t>
        <a:bodyPr/>
        <a:lstStyle/>
        <a:p>
          <a:endParaRPr lang="ru-RU"/>
        </a:p>
      </dgm:t>
    </dgm:pt>
    <dgm:pt modelId="{637392F0-7340-414A-8BD4-51C4DBBC4F15}" type="pres">
      <dgm:prSet presAssocID="{34071ED3-D87D-4AD8-99B1-41520714F362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7529167-B362-4954-904D-C05811993A5E}" type="pres">
      <dgm:prSet presAssocID="{34071ED3-D87D-4AD8-99B1-41520714F362}" presName="diamond" presStyleLbl="bgShp" presStyleIdx="0" presStyleCnt="1"/>
      <dgm:spPr/>
    </dgm:pt>
    <dgm:pt modelId="{CC8A20D9-3A40-43DC-B6DD-D4D2A79886C3}" type="pres">
      <dgm:prSet presAssocID="{34071ED3-D87D-4AD8-99B1-41520714F362}" presName="quad1" presStyleLbl="node1" presStyleIdx="0" presStyleCnt="4" custScaleX="218912" custScaleY="139035" custLinFactX="-563" custLinFactNeighborX="-100000" custLinFactNeighborY="-135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CDD0EB-4BB3-4CAD-976D-CA334636C548}" type="pres">
      <dgm:prSet presAssocID="{34071ED3-D87D-4AD8-99B1-41520714F362}" presName="quad2" presStyleLbl="node1" presStyleIdx="1" presStyleCnt="4" custScaleX="238057" custScaleY="130882" custLinFactNeighborX="97166" custLinFactNeighborY="-74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7E9B65-87BF-467E-9EAE-FAF3184D7760}" type="pres">
      <dgm:prSet presAssocID="{34071ED3-D87D-4AD8-99B1-41520714F362}" presName="quad3" presStyleLbl="node1" presStyleIdx="2" presStyleCnt="4" custScaleX="210655" custScaleY="96756" custLinFactNeighborX="-93089" custLinFactNeighborY="231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DF8D65-A1D8-4B15-97F5-562BD5AEFC60}" type="pres">
      <dgm:prSet presAssocID="{34071ED3-D87D-4AD8-99B1-41520714F362}" presName="quad4" presStyleLbl="node1" presStyleIdx="3" presStyleCnt="4" custScaleX="254507" custScaleY="105729" custLinFactNeighborX="96486" custLinFactNeighborY="210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A5E8B6-061A-4E88-90F7-DADD1DA3E1C0}" type="presOf" srcId="{56164EA1-5681-4DE0-A27E-BF1D0C367F15}" destId="{46CDD0EB-4BB3-4CAD-976D-CA334636C548}" srcOrd="0" destOrd="0" presId="urn:microsoft.com/office/officeart/2005/8/layout/matrix3"/>
    <dgm:cxn modelId="{2E876B65-5ABE-4922-A187-035E21D984CC}" type="presOf" srcId="{34071ED3-D87D-4AD8-99B1-41520714F362}" destId="{637392F0-7340-414A-8BD4-51C4DBBC4F15}" srcOrd="0" destOrd="0" presId="urn:microsoft.com/office/officeart/2005/8/layout/matrix3"/>
    <dgm:cxn modelId="{4C6475FD-86D5-4630-880F-3D228C45B969}" type="presOf" srcId="{6888AEC3-970E-47F8-807E-B26AFC99108A}" destId="{D47E9B65-87BF-467E-9EAE-FAF3184D7760}" srcOrd="0" destOrd="0" presId="urn:microsoft.com/office/officeart/2005/8/layout/matrix3"/>
    <dgm:cxn modelId="{D219E4D3-B54C-4C74-8478-7ED02C0E3A18}" srcId="{34071ED3-D87D-4AD8-99B1-41520714F362}" destId="{6888AEC3-970E-47F8-807E-B26AFC99108A}" srcOrd="2" destOrd="0" parTransId="{85BF0948-71F0-4558-B458-A25EFBE0BEAA}" sibTransId="{4271097A-461C-45AD-83B2-2EFEB88EA4C9}"/>
    <dgm:cxn modelId="{F07008C7-FB01-4EFD-9EB8-974B8106E64A}" srcId="{34071ED3-D87D-4AD8-99B1-41520714F362}" destId="{C1095C9A-F8A8-42BA-9263-55CF6710D6A7}" srcOrd="0" destOrd="0" parTransId="{E93E9574-DE39-4656-A0D7-202132D8748A}" sibTransId="{70C76BFB-0B78-4CD0-B2E4-6DCA187E0049}"/>
    <dgm:cxn modelId="{3DECE8CE-7DD4-419B-A6AC-7F8E4CAAE896}" type="presOf" srcId="{C1095C9A-F8A8-42BA-9263-55CF6710D6A7}" destId="{CC8A20D9-3A40-43DC-B6DD-D4D2A79886C3}" srcOrd="0" destOrd="0" presId="urn:microsoft.com/office/officeart/2005/8/layout/matrix3"/>
    <dgm:cxn modelId="{15DCA0D1-6666-4C09-A23C-209CD4A59438}" srcId="{34071ED3-D87D-4AD8-99B1-41520714F362}" destId="{56164EA1-5681-4DE0-A27E-BF1D0C367F15}" srcOrd="1" destOrd="0" parTransId="{C4665252-084C-4A41-8DD9-77528437BE44}" sibTransId="{9D3FA130-B6E1-4533-8B24-2782DF5D7246}"/>
    <dgm:cxn modelId="{FB589757-65ED-4F3B-B1C2-FC0C8DD790F3}" srcId="{34071ED3-D87D-4AD8-99B1-41520714F362}" destId="{A91528F2-9397-4B46-9422-DCF389DF1EA8}" srcOrd="3" destOrd="0" parTransId="{F3043650-5A70-437F-8DC2-891C11A88888}" sibTransId="{733FC0D6-6B27-40FF-8C9D-A33644596AC3}"/>
    <dgm:cxn modelId="{1A647265-9EFA-438B-BB35-C34D9EE99F92}" type="presOf" srcId="{A91528F2-9397-4B46-9422-DCF389DF1EA8}" destId="{06DF8D65-A1D8-4B15-97F5-562BD5AEFC60}" srcOrd="0" destOrd="0" presId="urn:microsoft.com/office/officeart/2005/8/layout/matrix3"/>
    <dgm:cxn modelId="{ADEB15DE-5B16-4B49-9481-2AC2504B4098}" type="presParOf" srcId="{637392F0-7340-414A-8BD4-51C4DBBC4F15}" destId="{67529167-B362-4954-904D-C05811993A5E}" srcOrd="0" destOrd="0" presId="urn:microsoft.com/office/officeart/2005/8/layout/matrix3"/>
    <dgm:cxn modelId="{513C517B-253F-4736-9307-F51BC923B37A}" type="presParOf" srcId="{637392F0-7340-414A-8BD4-51C4DBBC4F15}" destId="{CC8A20D9-3A40-43DC-B6DD-D4D2A79886C3}" srcOrd="1" destOrd="0" presId="urn:microsoft.com/office/officeart/2005/8/layout/matrix3"/>
    <dgm:cxn modelId="{A7D94292-575B-42F2-AD89-55C76BA7077A}" type="presParOf" srcId="{637392F0-7340-414A-8BD4-51C4DBBC4F15}" destId="{46CDD0EB-4BB3-4CAD-976D-CA334636C548}" srcOrd="2" destOrd="0" presId="urn:microsoft.com/office/officeart/2005/8/layout/matrix3"/>
    <dgm:cxn modelId="{75DE90BF-8357-4579-BA39-F4F52F02B7E3}" type="presParOf" srcId="{637392F0-7340-414A-8BD4-51C4DBBC4F15}" destId="{D47E9B65-87BF-467E-9EAE-FAF3184D7760}" srcOrd="3" destOrd="0" presId="urn:microsoft.com/office/officeart/2005/8/layout/matrix3"/>
    <dgm:cxn modelId="{89C24B8C-17C9-4659-99A7-A0CAB183165E}" type="presParOf" srcId="{637392F0-7340-414A-8BD4-51C4DBBC4F15}" destId="{06DF8D65-A1D8-4B15-97F5-562BD5AEFC6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1F5C9D9-A617-4F54-A2DA-82C36AC746E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7DC663-FFFD-470E-B711-70D4783A4B1B}">
      <dgm:prSet phldrT="[Текст]"/>
      <dgm:spPr/>
      <dgm:t>
        <a:bodyPr/>
        <a:lstStyle/>
        <a:p>
          <a:r>
            <a:rPr lang="ru-RU" dirty="0" smtClean="0"/>
            <a:t>Методы обучения</a:t>
          </a:r>
          <a:endParaRPr lang="ru-RU" dirty="0"/>
        </a:p>
      </dgm:t>
    </dgm:pt>
    <dgm:pt modelId="{373A5DB8-A7E2-492C-8D05-242785FE64D9}" type="parTrans" cxnId="{E19234F6-9F10-48C4-9EAB-9CDC7724A6FA}">
      <dgm:prSet/>
      <dgm:spPr/>
      <dgm:t>
        <a:bodyPr/>
        <a:lstStyle/>
        <a:p>
          <a:endParaRPr lang="ru-RU"/>
        </a:p>
      </dgm:t>
    </dgm:pt>
    <dgm:pt modelId="{24C336AA-E47C-48DE-AB1B-D668D4F46493}" type="sibTrans" cxnId="{E19234F6-9F10-48C4-9EAB-9CDC7724A6FA}">
      <dgm:prSet/>
      <dgm:spPr/>
      <dgm:t>
        <a:bodyPr/>
        <a:lstStyle/>
        <a:p>
          <a:endParaRPr lang="ru-RU"/>
        </a:p>
      </dgm:t>
    </dgm:pt>
    <dgm:pt modelId="{EDB2972F-9475-481A-8232-4B9CBE70D7A8}" type="asst">
      <dgm:prSet phldrT="[Текст]"/>
      <dgm:spPr/>
      <dgm:t>
        <a:bodyPr/>
        <a:lstStyle/>
        <a:p>
          <a:r>
            <a:rPr lang="ru-RU" dirty="0" smtClean="0"/>
            <a:t>Формы организации учебного занятия</a:t>
          </a:r>
          <a:endParaRPr lang="ru-RU" dirty="0"/>
        </a:p>
      </dgm:t>
    </dgm:pt>
    <dgm:pt modelId="{91CEC8A2-C643-4FD3-8F28-846C28A6511A}" type="parTrans" cxnId="{4305E2C2-A0BA-4EAD-A674-B3CEDC820449}">
      <dgm:prSet/>
      <dgm:spPr/>
      <dgm:t>
        <a:bodyPr/>
        <a:lstStyle/>
        <a:p>
          <a:endParaRPr lang="ru-RU"/>
        </a:p>
      </dgm:t>
    </dgm:pt>
    <dgm:pt modelId="{7D430BD7-89DD-478F-9812-2F684530C7A3}" type="sibTrans" cxnId="{4305E2C2-A0BA-4EAD-A674-B3CEDC820449}">
      <dgm:prSet/>
      <dgm:spPr/>
      <dgm:t>
        <a:bodyPr/>
        <a:lstStyle/>
        <a:p>
          <a:endParaRPr lang="ru-RU"/>
        </a:p>
      </dgm:t>
    </dgm:pt>
    <dgm:pt modelId="{E10BA471-5A05-4F72-8700-B91EE5DFC0B9}">
      <dgm:prSet phldrT="[Текст]"/>
      <dgm:spPr/>
      <dgm:t>
        <a:bodyPr/>
        <a:lstStyle/>
        <a:p>
          <a:r>
            <a:rPr lang="ru-RU" dirty="0" smtClean="0"/>
            <a:t>Педагогические технологии</a:t>
          </a:r>
          <a:endParaRPr lang="ru-RU" dirty="0"/>
        </a:p>
      </dgm:t>
    </dgm:pt>
    <dgm:pt modelId="{1A0974F1-6A5A-4141-AA19-6FE17918084F}" type="parTrans" cxnId="{3F9E0B7C-7CEA-4111-8FC1-0CE21B0553E2}">
      <dgm:prSet/>
      <dgm:spPr/>
      <dgm:t>
        <a:bodyPr/>
        <a:lstStyle/>
        <a:p>
          <a:endParaRPr lang="ru-RU"/>
        </a:p>
      </dgm:t>
    </dgm:pt>
    <dgm:pt modelId="{1BB9DF9A-0269-48D5-8FB9-5A978AAA33ED}" type="sibTrans" cxnId="{3F9E0B7C-7CEA-4111-8FC1-0CE21B0553E2}">
      <dgm:prSet/>
      <dgm:spPr/>
      <dgm:t>
        <a:bodyPr/>
        <a:lstStyle/>
        <a:p>
          <a:endParaRPr lang="ru-RU"/>
        </a:p>
      </dgm:t>
    </dgm:pt>
    <dgm:pt modelId="{BB5EE1FC-33E5-4C46-A2F8-6CF83FDFA91A}">
      <dgm:prSet phldrT="[Текст]"/>
      <dgm:spPr/>
      <dgm:t>
        <a:bodyPr/>
        <a:lstStyle/>
        <a:p>
          <a:r>
            <a:rPr lang="ru-RU" dirty="0" smtClean="0"/>
            <a:t>Алгоритм учебного занятия</a:t>
          </a:r>
          <a:endParaRPr lang="ru-RU" dirty="0"/>
        </a:p>
      </dgm:t>
    </dgm:pt>
    <dgm:pt modelId="{3F87EE19-B4A6-496C-8474-9F057F567D45}" type="parTrans" cxnId="{F1A77E91-F26A-4B8D-940F-E7525F200B35}">
      <dgm:prSet/>
      <dgm:spPr/>
      <dgm:t>
        <a:bodyPr/>
        <a:lstStyle/>
        <a:p>
          <a:endParaRPr lang="ru-RU"/>
        </a:p>
      </dgm:t>
    </dgm:pt>
    <dgm:pt modelId="{18E0B11C-4094-4828-9A40-99A2A4842A6B}" type="sibTrans" cxnId="{F1A77E91-F26A-4B8D-940F-E7525F200B35}">
      <dgm:prSet/>
      <dgm:spPr/>
      <dgm:t>
        <a:bodyPr/>
        <a:lstStyle/>
        <a:p>
          <a:endParaRPr lang="ru-RU"/>
        </a:p>
      </dgm:t>
    </dgm:pt>
    <dgm:pt modelId="{81840083-16B8-49E5-B730-5080A1542E37}">
      <dgm:prSet phldrT="[Текст]"/>
      <dgm:spPr/>
      <dgm:t>
        <a:bodyPr/>
        <a:lstStyle/>
        <a:p>
          <a:r>
            <a:rPr lang="ru-RU" dirty="0" smtClean="0"/>
            <a:t>Дидактические материалы</a:t>
          </a:r>
          <a:endParaRPr lang="ru-RU" dirty="0"/>
        </a:p>
      </dgm:t>
    </dgm:pt>
    <dgm:pt modelId="{FC197293-8941-4A07-9876-7014757C8ABE}" type="parTrans" cxnId="{6E223C56-A5AB-4D2C-9777-FA87A7A76665}">
      <dgm:prSet/>
      <dgm:spPr/>
      <dgm:t>
        <a:bodyPr/>
        <a:lstStyle/>
        <a:p>
          <a:endParaRPr lang="ru-RU"/>
        </a:p>
      </dgm:t>
    </dgm:pt>
    <dgm:pt modelId="{F8EE1C55-8965-475D-A886-90AC379D10A7}" type="sibTrans" cxnId="{6E223C56-A5AB-4D2C-9777-FA87A7A76665}">
      <dgm:prSet/>
      <dgm:spPr/>
      <dgm:t>
        <a:bodyPr/>
        <a:lstStyle/>
        <a:p>
          <a:endParaRPr lang="ru-RU"/>
        </a:p>
      </dgm:t>
    </dgm:pt>
    <dgm:pt modelId="{C2C57688-E948-4DCF-B5FE-ABDC57C8C06C}" type="pres">
      <dgm:prSet presAssocID="{71F5C9D9-A617-4F54-A2DA-82C36AC746E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E4BA63E-B115-42C3-BE8B-14E8574B4476}" type="pres">
      <dgm:prSet presAssocID="{6F7DC663-FFFD-470E-B711-70D4783A4B1B}" presName="hierRoot1" presStyleCnt="0">
        <dgm:presLayoutVars>
          <dgm:hierBranch val="init"/>
        </dgm:presLayoutVars>
      </dgm:prSet>
      <dgm:spPr/>
    </dgm:pt>
    <dgm:pt modelId="{35DC4311-00A4-426C-91B0-5A1376F5C9B0}" type="pres">
      <dgm:prSet presAssocID="{6F7DC663-FFFD-470E-B711-70D4783A4B1B}" presName="rootComposite1" presStyleCnt="0"/>
      <dgm:spPr/>
    </dgm:pt>
    <dgm:pt modelId="{95F1968D-203C-4D51-87C4-E0502F9ADB9F}" type="pres">
      <dgm:prSet presAssocID="{6F7DC663-FFFD-470E-B711-70D4783A4B1B}" presName="rootText1" presStyleLbl="node0" presStyleIdx="0" presStyleCnt="1" custScaleX="385469" custScaleY="239446" custLinFactNeighborX="-7815" custLinFactNeighborY="117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876D85-FD8C-4E98-B6F3-25780874FCD5}" type="pres">
      <dgm:prSet presAssocID="{6F7DC663-FFFD-470E-B711-70D4783A4B1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B1E6F523-8A66-4620-ADD4-972DDE7613CE}" type="pres">
      <dgm:prSet presAssocID="{6F7DC663-FFFD-470E-B711-70D4783A4B1B}" presName="hierChild2" presStyleCnt="0"/>
      <dgm:spPr/>
    </dgm:pt>
    <dgm:pt modelId="{1C877BE5-B2DB-47CA-B4C3-91B292D559CB}" type="pres">
      <dgm:prSet presAssocID="{1A0974F1-6A5A-4141-AA19-6FE17918084F}" presName="Name37" presStyleLbl="parChTrans1D2" presStyleIdx="0" presStyleCnt="4"/>
      <dgm:spPr/>
      <dgm:t>
        <a:bodyPr/>
        <a:lstStyle/>
        <a:p>
          <a:endParaRPr lang="ru-RU"/>
        </a:p>
      </dgm:t>
    </dgm:pt>
    <dgm:pt modelId="{DC521B13-B580-4380-85A8-152CD9FBEB28}" type="pres">
      <dgm:prSet presAssocID="{E10BA471-5A05-4F72-8700-B91EE5DFC0B9}" presName="hierRoot2" presStyleCnt="0">
        <dgm:presLayoutVars>
          <dgm:hierBranch val="init"/>
        </dgm:presLayoutVars>
      </dgm:prSet>
      <dgm:spPr/>
    </dgm:pt>
    <dgm:pt modelId="{8377FC9F-7053-458A-A896-2779B900D28F}" type="pres">
      <dgm:prSet presAssocID="{E10BA471-5A05-4F72-8700-B91EE5DFC0B9}" presName="rootComposite" presStyleCnt="0"/>
      <dgm:spPr/>
    </dgm:pt>
    <dgm:pt modelId="{B962FC6D-19EC-43B8-840B-29FDD2225AE2}" type="pres">
      <dgm:prSet presAssocID="{E10BA471-5A05-4F72-8700-B91EE5DFC0B9}" presName="rootText" presStyleLbl="node2" presStyleIdx="0" presStyleCnt="3" custScaleX="273920" custScaleY="3407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FE6B14-7991-4C1F-9501-D166ED605F91}" type="pres">
      <dgm:prSet presAssocID="{E10BA471-5A05-4F72-8700-B91EE5DFC0B9}" presName="rootConnector" presStyleLbl="node2" presStyleIdx="0" presStyleCnt="3"/>
      <dgm:spPr/>
      <dgm:t>
        <a:bodyPr/>
        <a:lstStyle/>
        <a:p>
          <a:endParaRPr lang="ru-RU"/>
        </a:p>
      </dgm:t>
    </dgm:pt>
    <dgm:pt modelId="{2F6ABC85-CF45-4BFB-A027-1248EB88F820}" type="pres">
      <dgm:prSet presAssocID="{E10BA471-5A05-4F72-8700-B91EE5DFC0B9}" presName="hierChild4" presStyleCnt="0"/>
      <dgm:spPr/>
    </dgm:pt>
    <dgm:pt modelId="{203AA505-76F4-47BF-8E73-A0BA4975AE19}" type="pres">
      <dgm:prSet presAssocID="{E10BA471-5A05-4F72-8700-B91EE5DFC0B9}" presName="hierChild5" presStyleCnt="0"/>
      <dgm:spPr/>
    </dgm:pt>
    <dgm:pt modelId="{086DA5F3-86DD-4D73-8832-30A5E48CA747}" type="pres">
      <dgm:prSet presAssocID="{3F87EE19-B4A6-496C-8474-9F057F567D45}" presName="Name37" presStyleLbl="parChTrans1D2" presStyleIdx="1" presStyleCnt="4"/>
      <dgm:spPr/>
      <dgm:t>
        <a:bodyPr/>
        <a:lstStyle/>
        <a:p>
          <a:endParaRPr lang="ru-RU"/>
        </a:p>
      </dgm:t>
    </dgm:pt>
    <dgm:pt modelId="{542BD1F3-208B-45A1-B911-E5516DCE6865}" type="pres">
      <dgm:prSet presAssocID="{BB5EE1FC-33E5-4C46-A2F8-6CF83FDFA91A}" presName="hierRoot2" presStyleCnt="0">
        <dgm:presLayoutVars>
          <dgm:hierBranch val="init"/>
        </dgm:presLayoutVars>
      </dgm:prSet>
      <dgm:spPr/>
    </dgm:pt>
    <dgm:pt modelId="{391913E7-5955-46E9-B39F-1AD14114AEBE}" type="pres">
      <dgm:prSet presAssocID="{BB5EE1FC-33E5-4C46-A2F8-6CF83FDFA91A}" presName="rootComposite" presStyleCnt="0"/>
      <dgm:spPr/>
    </dgm:pt>
    <dgm:pt modelId="{8A8D0FFE-E9AA-4582-B319-8071F6781F15}" type="pres">
      <dgm:prSet presAssocID="{BB5EE1FC-33E5-4C46-A2F8-6CF83FDFA91A}" presName="rootText" presStyleLbl="node2" presStyleIdx="1" presStyleCnt="3" custScaleX="223629" custScaleY="3414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CAB564-002B-4609-A7F0-269197F5AAFE}" type="pres">
      <dgm:prSet presAssocID="{BB5EE1FC-33E5-4C46-A2F8-6CF83FDFA91A}" presName="rootConnector" presStyleLbl="node2" presStyleIdx="1" presStyleCnt="3"/>
      <dgm:spPr/>
      <dgm:t>
        <a:bodyPr/>
        <a:lstStyle/>
        <a:p>
          <a:endParaRPr lang="ru-RU"/>
        </a:p>
      </dgm:t>
    </dgm:pt>
    <dgm:pt modelId="{B8EA60D4-D609-4CDD-B2D0-6E944AECB56B}" type="pres">
      <dgm:prSet presAssocID="{BB5EE1FC-33E5-4C46-A2F8-6CF83FDFA91A}" presName="hierChild4" presStyleCnt="0"/>
      <dgm:spPr/>
    </dgm:pt>
    <dgm:pt modelId="{92F6C665-C402-4FDC-B012-1AC7F8356DF4}" type="pres">
      <dgm:prSet presAssocID="{BB5EE1FC-33E5-4C46-A2F8-6CF83FDFA91A}" presName="hierChild5" presStyleCnt="0"/>
      <dgm:spPr/>
    </dgm:pt>
    <dgm:pt modelId="{C94A8DDB-10BD-43D2-80EA-DF6EEA4E79AC}" type="pres">
      <dgm:prSet presAssocID="{FC197293-8941-4A07-9876-7014757C8ABE}" presName="Name37" presStyleLbl="parChTrans1D2" presStyleIdx="2" presStyleCnt="4"/>
      <dgm:spPr/>
      <dgm:t>
        <a:bodyPr/>
        <a:lstStyle/>
        <a:p>
          <a:endParaRPr lang="ru-RU"/>
        </a:p>
      </dgm:t>
    </dgm:pt>
    <dgm:pt modelId="{2DF0B561-41BD-4BA4-90F9-C75D43CBB47B}" type="pres">
      <dgm:prSet presAssocID="{81840083-16B8-49E5-B730-5080A1542E37}" presName="hierRoot2" presStyleCnt="0">
        <dgm:presLayoutVars>
          <dgm:hierBranch val="init"/>
        </dgm:presLayoutVars>
      </dgm:prSet>
      <dgm:spPr/>
    </dgm:pt>
    <dgm:pt modelId="{3FC25048-7EE8-4637-BDBB-45D5891F6500}" type="pres">
      <dgm:prSet presAssocID="{81840083-16B8-49E5-B730-5080A1542E37}" presName="rootComposite" presStyleCnt="0"/>
      <dgm:spPr/>
    </dgm:pt>
    <dgm:pt modelId="{E0736B83-05AE-4D54-95ED-82136BEFBBA3}" type="pres">
      <dgm:prSet presAssocID="{81840083-16B8-49E5-B730-5080A1542E37}" presName="rootText" presStyleLbl="node2" presStyleIdx="2" presStyleCnt="3" custScaleX="292761" custScaleY="3534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FA4DE0-C7CF-40AA-83DF-FCD2D05F32C0}" type="pres">
      <dgm:prSet presAssocID="{81840083-16B8-49E5-B730-5080A1542E37}" presName="rootConnector" presStyleLbl="node2" presStyleIdx="2" presStyleCnt="3"/>
      <dgm:spPr/>
      <dgm:t>
        <a:bodyPr/>
        <a:lstStyle/>
        <a:p>
          <a:endParaRPr lang="ru-RU"/>
        </a:p>
      </dgm:t>
    </dgm:pt>
    <dgm:pt modelId="{47F0F93A-FDA9-40E5-888E-00AB194A9958}" type="pres">
      <dgm:prSet presAssocID="{81840083-16B8-49E5-B730-5080A1542E37}" presName="hierChild4" presStyleCnt="0"/>
      <dgm:spPr/>
    </dgm:pt>
    <dgm:pt modelId="{05ECD648-0FB5-4995-A90E-3F0CE2D4B90A}" type="pres">
      <dgm:prSet presAssocID="{81840083-16B8-49E5-B730-5080A1542E37}" presName="hierChild5" presStyleCnt="0"/>
      <dgm:spPr/>
    </dgm:pt>
    <dgm:pt modelId="{B086116E-D460-4D1D-8C20-70A3E7485855}" type="pres">
      <dgm:prSet presAssocID="{6F7DC663-FFFD-470E-B711-70D4783A4B1B}" presName="hierChild3" presStyleCnt="0"/>
      <dgm:spPr/>
    </dgm:pt>
    <dgm:pt modelId="{54EE5B53-3DCD-47A5-91D8-AAD15E1265EE}" type="pres">
      <dgm:prSet presAssocID="{91CEC8A2-C643-4FD3-8F28-846C28A6511A}" presName="Name111" presStyleLbl="parChTrans1D2" presStyleIdx="3" presStyleCnt="4"/>
      <dgm:spPr/>
      <dgm:t>
        <a:bodyPr/>
        <a:lstStyle/>
        <a:p>
          <a:endParaRPr lang="ru-RU"/>
        </a:p>
      </dgm:t>
    </dgm:pt>
    <dgm:pt modelId="{2FE96B10-B4BE-44D5-AB6B-79924DAB3A83}" type="pres">
      <dgm:prSet presAssocID="{EDB2972F-9475-481A-8232-4B9CBE70D7A8}" presName="hierRoot3" presStyleCnt="0">
        <dgm:presLayoutVars>
          <dgm:hierBranch val="init"/>
        </dgm:presLayoutVars>
      </dgm:prSet>
      <dgm:spPr/>
    </dgm:pt>
    <dgm:pt modelId="{1BCE1685-667E-4E92-8922-F8EF58C105DE}" type="pres">
      <dgm:prSet presAssocID="{EDB2972F-9475-481A-8232-4B9CBE70D7A8}" presName="rootComposite3" presStyleCnt="0"/>
      <dgm:spPr/>
    </dgm:pt>
    <dgm:pt modelId="{001B7EC2-A08B-4CAC-ABFF-2A1E3F779B08}" type="pres">
      <dgm:prSet presAssocID="{EDB2972F-9475-481A-8232-4B9CBE70D7A8}" presName="rootText3" presStyleLbl="asst1" presStyleIdx="0" presStyleCnt="1" custScaleX="349245" custScaleY="22719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50F4EE-117E-46B4-BA87-AA4FB935AFEC}" type="pres">
      <dgm:prSet presAssocID="{EDB2972F-9475-481A-8232-4B9CBE70D7A8}" presName="rootConnector3" presStyleLbl="asst1" presStyleIdx="0" presStyleCnt="1"/>
      <dgm:spPr/>
      <dgm:t>
        <a:bodyPr/>
        <a:lstStyle/>
        <a:p>
          <a:endParaRPr lang="ru-RU"/>
        </a:p>
      </dgm:t>
    </dgm:pt>
    <dgm:pt modelId="{BF52AE84-5F44-4D11-9CFE-7DBD5B88291C}" type="pres">
      <dgm:prSet presAssocID="{EDB2972F-9475-481A-8232-4B9CBE70D7A8}" presName="hierChild6" presStyleCnt="0"/>
      <dgm:spPr/>
    </dgm:pt>
    <dgm:pt modelId="{94DA630A-3F0D-4F7B-9E53-B844C5BFBD4B}" type="pres">
      <dgm:prSet presAssocID="{EDB2972F-9475-481A-8232-4B9CBE70D7A8}" presName="hierChild7" presStyleCnt="0"/>
      <dgm:spPr/>
    </dgm:pt>
  </dgm:ptLst>
  <dgm:cxnLst>
    <dgm:cxn modelId="{1E6C8754-3B8E-4CAF-8607-D2B47B450607}" type="presOf" srcId="{FC197293-8941-4A07-9876-7014757C8ABE}" destId="{C94A8DDB-10BD-43D2-80EA-DF6EEA4E79AC}" srcOrd="0" destOrd="0" presId="urn:microsoft.com/office/officeart/2005/8/layout/orgChart1"/>
    <dgm:cxn modelId="{CEC4686D-99EB-44CE-985F-61488BD9F843}" type="presOf" srcId="{BB5EE1FC-33E5-4C46-A2F8-6CF83FDFA91A}" destId="{8A8D0FFE-E9AA-4582-B319-8071F6781F15}" srcOrd="0" destOrd="0" presId="urn:microsoft.com/office/officeart/2005/8/layout/orgChart1"/>
    <dgm:cxn modelId="{C6D3ED8C-34E3-44E2-ABCA-BA09EA2106EB}" type="presOf" srcId="{EDB2972F-9475-481A-8232-4B9CBE70D7A8}" destId="{001B7EC2-A08B-4CAC-ABFF-2A1E3F779B08}" srcOrd="0" destOrd="0" presId="urn:microsoft.com/office/officeart/2005/8/layout/orgChart1"/>
    <dgm:cxn modelId="{276A1935-E818-4B7E-B1BE-47BB1DAD4B49}" type="presOf" srcId="{3F87EE19-B4A6-496C-8474-9F057F567D45}" destId="{086DA5F3-86DD-4D73-8832-30A5E48CA747}" srcOrd="0" destOrd="0" presId="urn:microsoft.com/office/officeart/2005/8/layout/orgChart1"/>
    <dgm:cxn modelId="{71EF7F42-F8EA-4948-8C19-74CD56A70311}" type="presOf" srcId="{EDB2972F-9475-481A-8232-4B9CBE70D7A8}" destId="{DE50F4EE-117E-46B4-BA87-AA4FB935AFEC}" srcOrd="1" destOrd="0" presId="urn:microsoft.com/office/officeart/2005/8/layout/orgChart1"/>
    <dgm:cxn modelId="{F1A77E91-F26A-4B8D-940F-E7525F200B35}" srcId="{6F7DC663-FFFD-470E-B711-70D4783A4B1B}" destId="{BB5EE1FC-33E5-4C46-A2F8-6CF83FDFA91A}" srcOrd="2" destOrd="0" parTransId="{3F87EE19-B4A6-496C-8474-9F057F567D45}" sibTransId="{18E0B11C-4094-4828-9A40-99A2A4842A6B}"/>
    <dgm:cxn modelId="{534094DF-598A-4DBA-A2F5-A7E1DD7C2B11}" type="presOf" srcId="{6F7DC663-FFFD-470E-B711-70D4783A4B1B}" destId="{95F1968D-203C-4D51-87C4-E0502F9ADB9F}" srcOrd="0" destOrd="0" presId="urn:microsoft.com/office/officeart/2005/8/layout/orgChart1"/>
    <dgm:cxn modelId="{5A4BABDB-8FCA-4172-A94E-9E24545E9BE2}" type="presOf" srcId="{BB5EE1FC-33E5-4C46-A2F8-6CF83FDFA91A}" destId="{52CAB564-002B-4609-A7F0-269197F5AAFE}" srcOrd="1" destOrd="0" presId="urn:microsoft.com/office/officeart/2005/8/layout/orgChart1"/>
    <dgm:cxn modelId="{A0BC4B5B-EF1D-4121-9868-1BD3F6FA3E28}" type="presOf" srcId="{71F5C9D9-A617-4F54-A2DA-82C36AC746E9}" destId="{C2C57688-E948-4DCF-B5FE-ABDC57C8C06C}" srcOrd="0" destOrd="0" presId="urn:microsoft.com/office/officeart/2005/8/layout/orgChart1"/>
    <dgm:cxn modelId="{C6D04A95-9A63-4EE2-9E2C-7EBC6C67378C}" type="presOf" srcId="{E10BA471-5A05-4F72-8700-B91EE5DFC0B9}" destId="{B962FC6D-19EC-43B8-840B-29FDD2225AE2}" srcOrd="0" destOrd="0" presId="urn:microsoft.com/office/officeart/2005/8/layout/orgChart1"/>
    <dgm:cxn modelId="{4305E2C2-A0BA-4EAD-A674-B3CEDC820449}" srcId="{6F7DC663-FFFD-470E-B711-70D4783A4B1B}" destId="{EDB2972F-9475-481A-8232-4B9CBE70D7A8}" srcOrd="0" destOrd="0" parTransId="{91CEC8A2-C643-4FD3-8F28-846C28A6511A}" sibTransId="{7D430BD7-89DD-478F-9812-2F684530C7A3}"/>
    <dgm:cxn modelId="{3F9E0B7C-7CEA-4111-8FC1-0CE21B0553E2}" srcId="{6F7DC663-FFFD-470E-B711-70D4783A4B1B}" destId="{E10BA471-5A05-4F72-8700-B91EE5DFC0B9}" srcOrd="1" destOrd="0" parTransId="{1A0974F1-6A5A-4141-AA19-6FE17918084F}" sibTransId="{1BB9DF9A-0269-48D5-8FB9-5A978AAA33ED}"/>
    <dgm:cxn modelId="{0D159D8C-0711-46F3-AB2B-15B53305BD0D}" type="presOf" srcId="{81840083-16B8-49E5-B730-5080A1542E37}" destId="{E0736B83-05AE-4D54-95ED-82136BEFBBA3}" srcOrd="0" destOrd="0" presId="urn:microsoft.com/office/officeart/2005/8/layout/orgChart1"/>
    <dgm:cxn modelId="{9D2CAAFD-8F02-4F22-BF7C-E449C4E72A95}" type="presOf" srcId="{91CEC8A2-C643-4FD3-8F28-846C28A6511A}" destId="{54EE5B53-3DCD-47A5-91D8-AAD15E1265EE}" srcOrd="0" destOrd="0" presId="urn:microsoft.com/office/officeart/2005/8/layout/orgChart1"/>
    <dgm:cxn modelId="{17AF8D9B-9C6C-4B41-90C1-7C819F5A7D71}" type="presOf" srcId="{E10BA471-5A05-4F72-8700-B91EE5DFC0B9}" destId="{B4FE6B14-7991-4C1F-9501-D166ED605F91}" srcOrd="1" destOrd="0" presId="urn:microsoft.com/office/officeart/2005/8/layout/orgChart1"/>
    <dgm:cxn modelId="{69776F7B-02D2-4A8D-A7E5-92D71084F542}" type="presOf" srcId="{81840083-16B8-49E5-B730-5080A1542E37}" destId="{6DFA4DE0-C7CF-40AA-83DF-FCD2D05F32C0}" srcOrd="1" destOrd="0" presId="urn:microsoft.com/office/officeart/2005/8/layout/orgChart1"/>
    <dgm:cxn modelId="{6E223C56-A5AB-4D2C-9777-FA87A7A76665}" srcId="{6F7DC663-FFFD-470E-B711-70D4783A4B1B}" destId="{81840083-16B8-49E5-B730-5080A1542E37}" srcOrd="3" destOrd="0" parTransId="{FC197293-8941-4A07-9876-7014757C8ABE}" sibTransId="{F8EE1C55-8965-475D-A886-90AC379D10A7}"/>
    <dgm:cxn modelId="{FBB73B19-18DE-40D5-B2A7-FAC50A8A1B38}" type="presOf" srcId="{1A0974F1-6A5A-4141-AA19-6FE17918084F}" destId="{1C877BE5-B2DB-47CA-B4C3-91B292D559CB}" srcOrd="0" destOrd="0" presId="urn:microsoft.com/office/officeart/2005/8/layout/orgChart1"/>
    <dgm:cxn modelId="{17E81835-DEB2-4371-BD8F-ACD0845CBDBF}" type="presOf" srcId="{6F7DC663-FFFD-470E-B711-70D4783A4B1B}" destId="{C9876D85-FD8C-4E98-B6F3-25780874FCD5}" srcOrd="1" destOrd="0" presId="urn:microsoft.com/office/officeart/2005/8/layout/orgChart1"/>
    <dgm:cxn modelId="{E19234F6-9F10-48C4-9EAB-9CDC7724A6FA}" srcId="{71F5C9D9-A617-4F54-A2DA-82C36AC746E9}" destId="{6F7DC663-FFFD-470E-B711-70D4783A4B1B}" srcOrd="0" destOrd="0" parTransId="{373A5DB8-A7E2-492C-8D05-242785FE64D9}" sibTransId="{24C336AA-E47C-48DE-AB1B-D668D4F46493}"/>
    <dgm:cxn modelId="{817EF390-9F26-426A-9C07-C575B8E56143}" type="presParOf" srcId="{C2C57688-E948-4DCF-B5FE-ABDC57C8C06C}" destId="{DE4BA63E-B115-42C3-BE8B-14E8574B4476}" srcOrd="0" destOrd="0" presId="urn:microsoft.com/office/officeart/2005/8/layout/orgChart1"/>
    <dgm:cxn modelId="{5308B74D-AB50-4275-8E43-E05A63D56F0E}" type="presParOf" srcId="{DE4BA63E-B115-42C3-BE8B-14E8574B4476}" destId="{35DC4311-00A4-426C-91B0-5A1376F5C9B0}" srcOrd="0" destOrd="0" presId="urn:microsoft.com/office/officeart/2005/8/layout/orgChart1"/>
    <dgm:cxn modelId="{33B95687-8856-4F7A-B4B4-CC2208B383DC}" type="presParOf" srcId="{35DC4311-00A4-426C-91B0-5A1376F5C9B0}" destId="{95F1968D-203C-4D51-87C4-E0502F9ADB9F}" srcOrd="0" destOrd="0" presId="urn:microsoft.com/office/officeart/2005/8/layout/orgChart1"/>
    <dgm:cxn modelId="{ADFCA48A-F5AC-40E3-A0FC-AE98801FE809}" type="presParOf" srcId="{35DC4311-00A4-426C-91B0-5A1376F5C9B0}" destId="{C9876D85-FD8C-4E98-B6F3-25780874FCD5}" srcOrd="1" destOrd="0" presId="urn:microsoft.com/office/officeart/2005/8/layout/orgChart1"/>
    <dgm:cxn modelId="{7161FC0F-2EDC-47E3-82F5-41271736862A}" type="presParOf" srcId="{DE4BA63E-B115-42C3-BE8B-14E8574B4476}" destId="{B1E6F523-8A66-4620-ADD4-972DDE7613CE}" srcOrd="1" destOrd="0" presId="urn:microsoft.com/office/officeart/2005/8/layout/orgChart1"/>
    <dgm:cxn modelId="{EB2897B8-903F-443E-B21C-80064AA264E1}" type="presParOf" srcId="{B1E6F523-8A66-4620-ADD4-972DDE7613CE}" destId="{1C877BE5-B2DB-47CA-B4C3-91B292D559CB}" srcOrd="0" destOrd="0" presId="urn:microsoft.com/office/officeart/2005/8/layout/orgChart1"/>
    <dgm:cxn modelId="{211EAFE6-9637-4890-A8D6-D1A15BA411F0}" type="presParOf" srcId="{B1E6F523-8A66-4620-ADD4-972DDE7613CE}" destId="{DC521B13-B580-4380-85A8-152CD9FBEB28}" srcOrd="1" destOrd="0" presId="urn:microsoft.com/office/officeart/2005/8/layout/orgChart1"/>
    <dgm:cxn modelId="{B5265411-325A-4DF5-AAF5-F68E1CEAFABD}" type="presParOf" srcId="{DC521B13-B580-4380-85A8-152CD9FBEB28}" destId="{8377FC9F-7053-458A-A896-2779B900D28F}" srcOrd="0" destOrd="0" presId="urn:microsoft.com/office/officeart/2005/8/layout/orgChart1"/>
    <dgm:cxn modelId="{4145C6C9-A2D9-4323-8CAA-9119577E8EF5}" type="presParOf" srcId="{8377FC9F-7053-458A-A896-2779B900D28F}" destId="{B962FC6D-19EC-43B8-840B-29FDD2225AE2}" srcOrd="0" destOrd="0" presId="urn:microsoft.com/office/officeart/2005/8/layout/orgChart1"/>
    <dgm:cxn modelId="{B2F31AF9-3F97-4711-AB09-E3BD3EE64337}" type="presParOf" srcId="{8377FC9F-7053-458A-A896-2779B900D28F}" destId="{B4FE6B14-7991-4C1F-9501-D166ED605F91}" srcOrd="1" destOrd="0" presId="urn:microsoft.com/office/officeart/2005/8/layout/orgChart1"/>
    <dgm:cxn modelId="{33898C15-DC6E-4298-9BCC-B21185375A1E}" type="presParOf" srcId="{DC521B13-B580-4380-85A8-152CD9FBEB28}" destId="{2F6ABC85-CF45-4BFB-A027-1248EB88F820}" srcOrd="1" destOrd="0" presId="urn:microsoft.com/office/officeart/2005/8/layout/orgChart1"/>
    <dgm:cxn modelId="{47EDD17C-E54E-4FC6-9B2B-6A1A85784576}" type="presParOf" srcId="{DC521B13-B580-4380-85A8-152CD9FBEB28}" destId="{203AA505-76F4-47BF-8E73-A0BA4975AE19}" srcOrd="2" destOrd="0" presId="urn:microsoft.com/office/officeart/2005/8/layout/orgChart1"/>
    <dgm:cxn modelId="{48411936-E091-4B68-B13C-318BF21A26D4}" type="presParOf" srcId="{B1E6F523-8A66-4620-ADD4-972DDE7613CE}" destId="{086DA5F3-86DD-4D73-8832-30A5E48CA747}" srcOrd="2" destOrd="0" presId="urn:microsoft.com/office/officeart/2005/8/layout/orgChart1"/>
    <dgm:cxn modelId="{50B8B5E4-3732-4BD8-A481-CEA2DE04BE59}" type="presParOf" srcId="{B1E6F523-8A66-4620-ADD4-972DDE7613CE}" destId="{542BD1F3-208B-45A1-B911-E5516DCE6865}" srcOrd="3" destOrd="0" presId="urn:microsoft.com/office/officeart/2005/8/layout/orgChart1"/>
    <dgm:cxn modelId="{9B2AD3C6-2F5F-41DE-9FD8-A710324DCC68}" type="presParOf" srcId="{542BD1F3-208B-45A1-B911-E5516DCE6865}" destId="{391913E7-5955-46E9-B39F-1AD14114AEBE}" srcOrd="0" destOrd="0" presId="urn:microsoft.com/office/officeart/2005/8/layout/orgChart1"/>
    <dgm:cxn modelId="{B2AC2816-0D77-4B18-950B-A78F8FECB8CA}" type="presParOf" srcId="{391913E7-5955-46E9-B39F-1AD14114AEBE}" destId="{8A8D0FFE-E9AA-4582-B319-8071F6781F15}" srcOrd="0" destOrd="0" presId="urn:microsoft.com/office/officeart/2005/8/layout/orgChart1"/>
    <dgm:cxn modelId="{3B86C8CA-76EF-4327-9319-EBF64F976668}" type="presParOf" srcId="{391913E7-5955-46E9-B39F-1AD14114AEBE}" destId="{52CAB564-002B-4609-A7F0-269197F5AAFE}" srcOrd="1" destOrd="0" presId="urn:microsoft.com/office/officeart/2005/8/layout/orgChart1"/>
    <dgm:cxn modelId="{7AA232EC-3A18-4289-8F34-6FC9DECB2A3F}" type="presParOf" srcId="{542BD1F3-208B-45A1-B911-E5516DCE6865}" destId="{B8EA60D4-D609-4CDD-B2D0-6E944AECB56B}" srcOrd="1" destOrd="0" presId="urn:microsoft.com/office/officeart/2005/8/layout/orgChart1"/>
    <dgm:cxn modelId="{03C45E2E-E28A-4FD5-92A4-82BF9BA3DD49}" type="presParOf" srcId="{542BD1F3-208B-45A1-B911-E5516DCE6865}" destId="{92F6C665-C402-4FDC-B012-1AC7F8356DF4}" srcOrd="2" destOrd="0" presId="urn:microsoft.com/office/officeart/2005/8/layout/orgChart1"/>
    <dgm:cxn modelId="{E3B23D63-0B3B-4DA1-BF62-E1B5E8EBD519}" type="presParOf" srcId="{B1E6F523-8A66-4620-ADD4-972DDE7613CE}" destId="{C94A8DDB-10BD-43D2-80EA-DF6EEA4E79AC}" srcOrd="4" destOrd="0" presId="urn:microsoft.com/office/officeart/2005/8/layout/orgChart1"/>
    <dgm:cxn modelId="{2D550698-C269-4897-AD8C-3E224890054D}" type="presParOf" srcId="{B1E6F523-8A66-4620-ADD4-972DDE7613CE}" destId="{2DF0B561-41BD-4BA4-90F9-C75D43CBB47B}" srcOrd="5" destOrd="0" presId="urn:microsoft.com/office/officeart/2005/8/layout/orgChart1"/>
    <dgm:cxn modelId="{DDFC0417-B368-4FE7-9FEB-D93A94F56B36}" type="presParOf" srcId="{2DF0B561-41BD-4BA4-90F9-C75D43CBB47B}" destId="{3FC25048-7EE8-4637-BDBB-45D5891F6500}" srcOrd="0" destOrd="0" presId="urn:microsoft.com/office/officeart/2005/8/layout/orgChart1"/>
    <dgm:cxn modelId="{A9F52ECB-3CE6-46B5-B482-394CAFBA7D8F}" type="presParOf" srcId="{3FC25048-7EE8-4637-BDBB-45D5891F6500}" destId="{E0736B83-05AE-4D54-95ED-82136BEFBBA3}" srcOrd="0" destOrd="0" presId="urn:microsoft.com/office/officeart/2005/8/layout/orgChart1"/>
    <dgm:cxn modelId="{9A9ABC87-79A4-48E5-B71E-173B4E0F3A4B}" type="presParOf" srcId="{3FC25048-7EE8-4637-BDBB-45D5891F6500}" destId="{6DFA4DE0-C7CF-40AA-83DF-FCD2D05F32C0}" srcOrd="1" destOrd="0" presId="urn:microsoft.com/office/officeart/2005/8/layout/orgChart1"/>
    <dgm:cxn modelId="{2A2E12CD-42C6-4FD9-AE85-86C5F9AC306B}" type="presParOf" srcId="{2DF0B561-41BD-4BA4-90F9-C75D43CBB47B}" destId="{47F0F93A-FDA9-40E5-888E-00AB194A9958}" srcOrd="1" destOrd="0" presId="urn:microsoft.com/office/officeart/2005/8/layout/orgChart1"/>
    <dgm:cxn modelId="{D6A66E91-2CF9-437D-A146-1FAC572F4A3F}" type="presParOf" srcId="{2DF0B561-41BD-4BA4-90F9-C75D43CBB47B}" destId="{05ECD648-0FB5-4995-A90E-3F0CE2D4B90A}" srcOrd="2" destOrd="0" presId="urn:microsoft.com/office/officeart/2005/8/layout/orgChart1"/>
    <dgm:cxn modelId="{77057710-8F5B-4D6C-858F-A6D8F4EB2F67}" type="presParOf" srcId="{DE4BA63E-B115-42C3-BE8B-14E8574B4476}" destId="{B086116E-D460-4D1D-8C20-70A3E7485855}" srcOrd="2" destOrd="0" presId="urn:microsoft.com/office/officeart/2005/8/layout/orgChart1"/>
    <dgm:cxn modelId="{40BE8976-ABC4-4937-9997-92969D7EE725}" type="presParOf" srcId="{B086116E-D460-4D1D-8C20-70A3E7485855}" destId="{54EE5B53-3DCD-47A5-91D8-AAD15E1265EE}" srcOrd="0" destOrd="0" presId="urn:microsoft.com/office/officeart/2005/8/layout/orgChart1"/>
    <dgm:cxn modelId="{A0041EF7-39FA-4134-BD3D-4BEE1238510C}" type="presParOf" srcId="{B086116E-D460-4D1D-8C20-70A3E7485855}" destId="{2FE96B10-B4BE-44D5-AB6B-79924DAB3A83}" srcOrd="1" destOrd="0" presId="urn:microsoft.com/office/officeart/2005/8/layout/orgChart1"/>
    <dgm:cxn modelId="{777001DD-BE24-4577-8008-D2E300FCC80B}" type="presParOf" srcId="{2FE96B10-B4BE-44D5-AB6B-79924DAB3A83}" destId="{1BCE1685-667E-4E92-8922-F8EF58C105DE}" srcOrd="0" destOrd="0" presId="urn:microsoft.com/office/officeart/2005/8/layout/orgChart1"/>
    <dgm:cxn modelId="{65DF300B-C08A-4F78-9A36-9EFA7AE56966}" type="presParOf" srcId="{1BCE1685-667E-4E92-8922-F8EF58C105DE}" destId="{001B7EC2-A08B-4CAC-ABFF-2A1E3F779B08}" srcOrd="0" destOrd="0" presId="urn:microsoft.com/office/officeart/2005/8/layout/orgChart1"/>
    <dgm:cxn modelId="{154747C5-33A9-4A2B-8FF3-5478296A93E1}" type="presParOf" srcId="{1BCE1685-667E-4E92-8922-F8EF58C105DE}" destId="{DE50F4EE-117E-46B4-BA87-AA4FB935AFEC}" srcOrd="1" destOrd="0" presId="urn:microsoft.com/office/officeart/2005/8/layout/orgChart1"/>
    <dgm:cxn modelId="{FD9AD65D-4E02-44AB-A3A0-4AAF27D34A40}" type="presParOf" srcId="{2FE96B10-B4BE-44D5-AB6B-79924DAB3A83}" destId="{BF52AE84-5F44-4D11-9CFE-7DBD5B88291C}" srcOrd="1" destOrd="0" presId="urn:microsoft.com/office/officeart/2005/8/layout/orgChart1"/>
    <dgm:cxn modelId="{39F41A9F-231D-432F-B26A-8A2B10AD5C0E}" type="presParOf" srcId="{2FE96B10-B4BE-44D5-AB6B-79924DAB3A83}" destId="{94DA630A-3F0D-4F7B-9E53-B844C5BFBD4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8F7B1F4-2AD0-4703-956D-C1106FE56628}" type="doc">
      <dgm:prSet loTypeId="urn:microsoft.com/office/officeart/2005/8/layout/bList2" loCatId="picture" qsTypeId="urn:microsoft.com/office/officeart/2005/8/quickstyle/simple1" qsCatId="simple" csTypeId="urn:microsoft.com/office/officeart/2005/8/colors/accent1_2" csCatId="accent1" phldr="1"/>
      <dgm:spPr/>
    </dgm:pt>
    <dgm:pt modelId="{F1853AB3-4798-48EC-8944-380A19D50835}">
      <dgm:prSet phldrT="[Текст]"/>
      <dgm:spPr/>
      <dgm:t>
        <a:bodyPr/>
        <a:lstStyle/>
        <a:p>
          <a:pPr algn="ctr"/>
          <a:r>
            <a:rPr lang="ru-RU" dirty="0" smtClean="0"/>
            <a:t>Нормативные документы</a:t>
          </a:r>
          <a:endParaRPr lang="ru-RU" dirty="0"/>
        </a:p>
      </dgm:t>
    </dgm:pt>
    <dgm:pt modelId="{E27658AC-B607-430E-BCAF-815C7B5317AC}" type="parTrans" cxnId="{3BF40249-5B95-4602-88BD-FA9A475FBC8E}">
      <dgm:prSet/>
      <dgm:spPr/>
      <dgm:t>
        <a:bodyPr/>
        <a:lstStyle/>
        <a:p>
          <a:endParaRPr lang="ru-RU"/>
        </a:p>
      </dgm:t>
    </dgm:pt>
    <dgm:pt modelId="{15D177F3-AF98-4023-90A2-20A43F84ABDB}" type="sibTrans" cxnId="{3BF40249-5B95-4602-88BD-FA9A475FBC8E}">
      <dgm:prSet/>
      <dgm:spPr/>
      <dgm:t>
        <a:bodyPr/>
        <a:lstStyle/>
        <a:p>
          <a:endParaRPr lang="ru-RU"/>
        </a:p>
      </dgm:t>
    </dgm:pt>
    <dgm:pt modelId="{8F0FD4A3-10C8-4051-9E9C-D0DB08560D6B}">
      <dgm:prSet phldrT="[Текст]"/>
      <dgm:spPr/>
      <dgm:t>
        <a:bodyPr/>
        <a:lstStyle/>
        <a:p>
          <a:pPr algn="ctr"/>
          <a:r>
            <a:rPr lang="ru-RU" dirty="0" smtClean="0"/>
            <a:t>Литература, использованная при составлении программы</a:t>
          </a:r>
          <a:endParaRPr lang="ru-RU" dirty="0"/>
        </a:p>
      </dgm:t>
    </dgm:pt>
    <dgm:pt modelId="{03BCC4E7-FD99-41FD-8791-996A7D93F901}" type="parTrans" cxnId="{CA0FE390-F8C6-4DC5-9A0C-2E82DFA30FC2}">
      <dgm:prSet/>
      <dgm:spPr/>
      <dgm:t>
        <a:bodyPr/>
        <a:lstStyle/>
        <a:p>
          <a:endParaRPr lang="ru-RU"/>
        </a:p>
      </dgm:t>
    </dgm:pt>
    <dgm:pt modelId="{5052DC67-B677-4380-8889-FFCB5FB4C23A}" type="sibTrans" cxnId="{CA0FE390-F8C6-4DC5-9A0C-2E82DFA30FC2}">
      <dgm:prSet/>
      <dgm:spPr/>
      <dgm:t>
        <a:bodyPr/>
        <a:lstStyle/>
        <a:p>
          <a:endParaRPr lang="ru-RU"/>
        </a:p>
      </dgm:t>
    </dgm:pt>
    <dgm:pt modelId="{A0FD762B-3ACA-4602-858B-70E86E1168B9}">
      <dgm:prSet phldrT="[Текст]"/>
      <dgm:spPr/>
      <dgm:t>
        <a:bodyPr/>
        <a:lstStyle/>
        <a:p>
          <a:pPr algn="ctr"/>
          <a:r>
            <a:rPr lang="ru-RU" dirty="0" smtClean="0"/>
            <a:t>Литература и источники информации для обучающихся</a:t>
          </a:r>
          <a:endParaRPr lang="ru-RU" dirty="0"/>
        </a:p>
      </dgm:t>
    </dgm:pt>
    <dgm:pt modelId="{F4104472-0890-40A2-A213-A1EA373574CF}" type="parTrans" cxnId="{9AC2D429-0949-460A-AB09-2F44AF6F8838}">
      <dgm:prSet/>
      <dgm:spPr/>
      <dgm:t>
        <a:bodyPr/>
        <a:lstStyle/>
        <a:p>
          <a:endParaRPr lang="ru-RU"/>
        </a:p>
      </dgm:t>
    </dgm:pt>
    <dgm:pt modelId="{5912E681-0091-4B7E-B6E6-8E482F7C97DD}" type="sibTrans" cxnId="{9AC2D429-0949-460A-AB09-2F44AF6F8838}">
      <dgm:prSet/>
      <dgm:spPr/>
      <dgm:t>
        <a:bodyPr/>
        <a:lstStyle/>
        <a:p>
          <a:endParaRPr lang="ru-RU"/>
        </a:p>
      </dgm:t>
    </dgm:pt>
    <dgm:pt modelId="{D7C78E8E-FE69-4807-A160-C306A2FA5FA1}" type="pres">
      <dgm:prSet presAssocID="{38F7B1F4-2AD0-4703-956D-C1106FE56628}" presName="diagram" presStyleCnt="0">
        <dgm:presLayoutVars>
          <dgm:dir/>
          <dgm:animLvl val="lvl"/>
          <dgm:resizeHandles val="exact"/>
        </dgm:presLayoutVars>
      </dgm:prSet>
      <dgm:spPr/>
    </dgm:pt>
    <dgm:pt modelId="{EFA8EA17-DDE9-424C-9532-DF78453BFFCA}" type="pres">
      <dgm:prSet presAssocID="{F1853AB3-4798-48EC-8944-380A19D50835}" presName="compNode" presStyleCnt="0"/>
      <dgm:spPr/>
    </dgm:pt>
    <dgm:pt modelId="{E16E71C1-481A-438B-8149-AC97DFC68FE3}" type="pres">
      <dgm:prSet presAssocID="{F1853AB3-4798-48EC-8944-380A19D50835}" presName="childRect" presStyleLbl="bgAcc1" presStyleIdx="0" presStyleCnt="3">
        <dgm:presLayoutVars>
          <dgm:bulletEnabled val="1"/>
        </dgm:presLayoutVars>
      </dgm:prSet>
      <dgm:spPr/>
    </dgm:pt>
    <dgm:pt modelId="{E1F5BA15-E9A7-4BAD-92B8-0A6B43913DC6}" type="pres">
      <dgm:prSet presAssocID="{F1853AB3-4798-48EC-8944-380A19D50835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CA5825-546C-4F9C-806D-FA9445E526F0}" type="pres">
      <dgm:prSet presAssocID="{F1853AB3-4798-48EC-8944-380A19D50835}" presName="parentRect" presStyleLbl="alignNode1" presStyleIdx="0" presStyleCnt="3" custScaleX="101321" custScaleY="346431" custLinFactNeighborX="-24909" custLinFactNeighborY="-40639"/>
      <dgm:spPr/>
      <dgm:t>
        <a:bodyPr/>
        <a:lstStyle/>
        <a:p>
          <a:endParaRPr lang="ru-RU"/>
        </a:p>
      </dgm:t>
    </dgm:pt>
    <dgm:pt modelId="{54E7D834-45EB-45B7-8947-069F2477AE20}" type="pres">
      <dgm:prSet presAssocID="{F1853AB3-4798-48EC-8944-380A19D50835}" presName="adorn" presStyleLbl="fgAccFollowNode1" presStyleIdx="0" presStyleCnt="3" custFlipVert="0" custFlipHor="1" custScaleX="163529" custScaleY="220768" custLinFactNeighborX="3813" custLinFactNeighborY="72440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  <dgm:t>
        <a:bodyPr/>
        <a:lstStyle/>
        <a:p>
          <a:endParaRPr lang="ru-RU"/>
        </a:p>
      </dgm:t>
    </dgm:pt>
    <dgm:pt modelId="{F7C06826-AACD-4AD5-BD59-A4A209323C80}" type="pres">
      <dgm:prSet presAssocID="{15D177F3-AF98-4023-90A2-20A43F84ABD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444B65EF-A3C4-48A1-B04D-273329DD95FA}" type="pres">
      <dgm:prSet presAssocID="{8F0FD4A3-10C8-4051-9E9C-D0DB08560D6B}" presName="compNode" presStyleCnt="0"/>
      <dgm:spPr/>
    </dgm:pt>
    <dgm:pt modelId="{4DA8F852-4289-4606-968A-879148295F8F}" type="pres">
      <dgm:prSet presAssocID="{8F0FD4A3-10C8-4051-9E9C-D0DB08560D6B}" presName="childRect" presStyleLbl="bgAcc1" presStyleIdx="1" presStyleCnt="3">
        <dgm:presLayoutVars>
          <dgm:bulletEnabled val="1"/>
        </dgm:presLayoutVars>
      </dgm:prSet>
      <dgm:spPr/>
    </dgm:pt>
    <dgm:pt modelId="{8686BECB-467C-44C3-A532-0C1683B1016B}" type="pres">
      <dgm:prSet presAssocID="{8F0FD4A3-10C8-4051-9E9C-D0DB08560D6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DE2A73-5E01-46B3-ABAA-785193936696}" type="pres">
      <dgm:prSet presAssocID="{8F0FD4A3-10C8-4051-9E9C-D0DB08560D6B}" presName="parentRect" presStyleLbl="alignNode1" presStyleIdx="1" presStyleCnt="3" custScaleX="111912" custScaleY="378774" custLinFactNeighborX="4501" custLinFactNeighborY="-42447"/>
      <dgm:spPr/>
      <dgm:t>
        <a:bodyPr/>
        <a:lstStyle/>
        <a:p>
          <a:endParaRPr lang="ru-RU"/>
        </a:p>
      </dgm:t>
    </dgm:pt>
    <dgm:pt modelId="{81B08C38-7153-4269-8470-5BBB63CFE06A}" type="pres">
      <dgm:prSet presAssocID="{8F0FD4A3-10C8-4051-9E9C-D0DB08560D6B}" presName="adorn" presStyleLbl="fgAccFollowNode1" presStyleIdx="1" presStyleCnt="3" custScaleX="184460" custScaleY="247414" custLinFactNeighborX="52106" custLinFactNeighborY="76657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9868A2A7-F557-4D26-A9CE-7F227A5D50EA}" type="pres">
      <dgm:prSet presAssocID="{5052DC67-B677-4380-8889-FFCB5FB4C23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7FF9623-3B5D-4362-BCBE-F7BBD51E721E}" type="pres">
      <dgm:prSet presAssocID="{A0FD762B-3ACA-4602-858B-70E86E1168B9}" presName="compNode" presStyleCnt="0"/>
      <dgm:spPr/>
    </dgm:pt>
    <dgm:pt modelId="{348A3C1B-44B4-4429-95D2-880C9C5199E1}" type="pres">
      <dgm:prSet presAssocID="{A0FD762B-3ACA-4602-858B-70E86E1168B9}" presName="childRect" presStyleLbl="bgAcc1" presStyleIdx="2" presStyleCnt="3">
        <dgm:presLayoutVars>
          <dgm:bulletEnabled val="1"/>
        </dgm:presLayoutVars>
      </dgm:prSet>
      <dgm:spPr/>
    </dgm:pt>
    <dgm:pt modelId="{A8804176-7373-4CB8-AF2E-1948675E6E1D}" type="pres">
      <dgm:prSet presAssocID="{A0FD762B-3ACA-4602-858B-70E86E1168B9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021C62-3452-46ED-B865-0DC76CC23995}" type="pres">
      <dgm:prSet presAssocID="{A0FD762B-3ACA-4602-858B-70E86E1168B9}" presName="parentRect" presStyleLbl="alignNode1" presStyleIdx="2" presStyleCnt="3" custScaleX="140174" custScaleY="480306" custLinFactNeighborX="18708" custLinFactNeighborY="-16185"/>
      <dgm:spPr/>
      <dgm:t>
        <a:bodyPr/>
        <a:lstStyle/>
        <a:p>
          <a:endParaRPr lang="ru-RU"/>
        </a:p>
      </dgm:t>
    </dgm:pt>
    <dgm:pt modelId="{A6A177F0-1D85-4E14-AB06-488B061EFE98}" type="pres">
      <dgm:prSet presAssocID="{A0FD762B-3ACA-4602-858B-70E86E1168B9}" presName="adorn" presStyleLbl="fgAccFollowNode1" presStyleIdx="2" presStyleCnt="3" custScaleX="173232" custScaleY="261049" custLinFactY="399" custLinFactNeighborX="88961" custLinFactNeighborY="100000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</dgm:ptLst>
  <dgm:cxnLst>
    <dgm:cxn modelId="{349CED12-5AC0-4647-A4EA-00866E93FC86}" type="presOf" srcId="{8F0FD4A3-10C8-4051-9E9C-D0DB08560D6B}" destId="{51DE2A73-5E01-46B3-ABAA-785193936696}" srcOrd="1" destOrd="0" presId="urn:microsoft.com/office/officeart/2005/8/layout/bList2"/>
    <dgm:cxn modelId="{6FF28091-AC18-4C3D-85D5-444C69BCF838}" type="presOf" srcId="{5052DC67-B677-4380-8889-FFCB5FB4C23A}" destId="{9868A2A7-F557-4D26-A9CE-7F227A5D50EA}" srcOrd="0" destOrd="0" presId="urn:microsoft.com/office/officeart/2005/8/layout/bList2"/>
    <dgm:cxn modelId="{3BF40249-5B95-4602-88BD-FA9A475FBC8E}" srcId="{38F7B1F4-2AD0-4703-956D-C1106FE56628}" destId="{F1853AB3-4798-48EC-8944-380A19D50835}" srcOrd="0" destOrd="0" parTransId="{E27658AC-B607-430E-BCAF-815C7B5317AC}" sibTransId="{15D177F3-AF98-4023-90A2-20A43F84ABDB}"/>
    <dgm:cxn modelId="{B289E3E2-A33D-4554-B675-30A261AB5CFD}" type="presOf" srcId="{A0FD762B-3ACA-4602-858B-70E86E1168B9}" destId="{3D021C62-3452-46ED-B865-0DC76CC23995}" srcOrd="1" destOrd="0" presId="urn:microsoft.com/office/officeart/2005/8/layout/bList2"/>
    <dgm:cxn modelId="{9AC2D429-0949-460A-AB09-2F44AF6F8838}" srcId="{38F7B1F4-2AD0-4703-956D-C1106FE56628}" destId="{A0FD762B-3ACA-4602-858B-70E86E1168B9}" srcOrd="2" destOrd="0" parTransId="{F4104472-0890-40A2-A213-A1EA373574CF}" sibTransId="{5912E681-0091-4B7E-B6E6-8E482F7C97DD}"/>
    <dgm:cxn modelId="{77D35E3D-88FE-45E1-8A2F-6283FC3538B3}" type="presOf" srcId="{F1853AB3-4798-48EC-8944-380A19D50835}" destId="{62CA5825-546C-4F9C-806D-FA9445E526F0}" srcOrd="1" destOrd="0" presId="urn:microsoft.com/office/officeart/2005/8/layout/bList2"/>
    <dgm:cxn modelId="{CA0FE390-F8C6-4DC5-9A0C-2E82DFA30FC2}" srcId="{38F7B1F4-2AD0-4703-956D-C1106FE56628}" destId="{8F0FD4A3-10C8-4051-9E9C-D0DB08560D6B}" srcOrd="1" destOrd="0" parTransId="{03BCC4E7-FD99-41FD-8791-996A7D93F901}" sibTransId="{5052DC67-B677-4380-8889-FFCB5FB4C23A}"/>
    <dgm:cxn modelId="{ECD815E8-C88D-4BC7-A102-2FF66C31BA97}" type="presOf" srcId="{38F7B1F4-2AD0-4703-956D-C1106FE56628}" destId="{D7C78E8E-FE69-4807-A160-C306A2FA5FA1}" srcOrd="0" destOrd="0" presId="urn:microsoft.com/office/officeart/2005/8/layout/bList2"/>
    <dgm:cxn modelId="{09051881-AF64-45B2-8000-995B93F08AC6}" type="presOf" srcId="{A0FD762B-3ACA-4602-858B-70E86E1168B9}" destId="{A8804176-7373-4CB8-AF2E-1948675E6E1D}" srcOrd="0" destOrd="0" presId="urn:microsoft.com/office/officeart/2005/8/layout/bList2"/>
    <dgm:cxn modelId="{679DC56E-4C38-4867-A6B4-5AFAA0ACEAFF}" type="presOf" srcId="{F1853AB3-4798-48EC-8944-380A19D50835}" destId="{E1F5BA15-E9A7-4BAD-92B8-0A6B43913DC6}" srcOrd="0" destOrd="0" presId="urn:microsoft.com/office/officeart/2005/8/layout/bList2"/>
    <dgm:cxn modelId="{72ADC2DB-DDC9-4080-A626-71FABC2400D1}" type="presOf" srcId="{8F0FD4A3-10C8-4051-9E9C-D0DB08560D6B}" destId="{8686BECB-467C-44C3-A532-0C1683B1016B}" srcOrd="0" destOrd="0" presId="urn:microsoft.com/office/officeart/2005/8/layout/bList2"/>
    <dgm:cxn modelId="{BA3B0CF3-24E2-484D-B972-F6E32CCAF715}" type="presOf" srcId="{15D177F3-AF98-4023-90A2-20A43F84ABDB}" destId="{F7C06826-AACD-4AD5-BD59-A4A209323C80}" srcOrd="0" destOrd="0" presId="urn:microsoft.com/office/officeart/2005/8/layout/bList2"/>
    <dgm:cxn modelId="{3DF84199-88C7-4731-8696-79107EE63388}" type="presParOf" srcId="{D7C78E8E-FE69-4807-A160-C306A2FA5FA1}" destId="{EFA8EA17-DDE9-424C-9532-DF78453BFFCA}" srcOrd="0" destOrd="0" presId="urn:microsoft.com/office/officeart/2005/8/layout/bList2"/>
    <dgm:cxn modelId="{CAEF676C-50BA-4905-9817-9EC3A23BB763}" type="presParOf" srcId="{EFA8EA17-DDE9-424C-9532-DF78453BFFCA}" destId="{E16E71C1-481A-438B-8149-AC97DFC68FE3}" srcOrd="0" destOrd="0" presId="urn:microsoft.com/office/officeart/2005/8/layout/bList2"/>
    <dgm:cxn modelId="{A0E535C0-7D5C-43AB-B7D2-FCADD7844DC8}" type="presParOf" srcId="{EFA8EA17-DDE9-424C-9532-DF78453BFFCA}" destId="{E1F5BA15-E9A7-4BAD-92B8-0A6B43913DC6}" srcOrd="1" destOrd="0" presId="urn:microsoft.com/office/officeart/2005/8/layout/bList2"/>
    <dgm:cxn modelId="{409E566C-E67B-403D-95CB-681B37DAB125}" type="presParOf" srcId="{EFA8EA17-DDE9-424C-9532-DF78453BFFCA}" destId="{62CA5825-546C-4F9C-806D-FA9445E526F0}" srcOrd="2" destOrd="0" presId="urn:microsoft.com/office/officeart/2005/8/layout/bList2"/>
    <dgm:cxn modelId="{C51B1CDA-FFC1-4D1C-9CD6-2C9C265C012A}" type="presParOf" srcId="{EFA8EA17-DDE9-424C-9532-DF78453BFFCA}" destId="{54E7D834-45EB-45B7-8947-069F2477AE20}" srcOrd="3" destOrd="0" presId="urn:microsoft.com/office/officeart/2005/8/layout/bList2"/>
    <dgm:cxn modelId="{D4988453-C2D0-422B-B818-481E43DCC696}" type="presParOf" srcId="{D7C78E8E-FE69-4807-A160-C306A2FA5FA1}" destId="{F7C06826-AACD-4AD5-BD59-A4A209323C80}" srcOrd="1" destOrd="0" presId="urn:microsoft.com/office/officeart/2005/8/layout/bList2"/>
    <dgm:cxn modelId="{E0A73B60-12A0-45FF-AB32-BCD233B987C7}" type="presParOf" srcId="{D7C78E8E-FE69-4807-A160-C306A2FA5FA1}" destId="{444B65EF-A3C4-48A1-B04D-273329DD95FA}" srcOrd="2" destOrd="0" presId="urn:microsoft.com/office/officeart/2005/8/layout/bList2"/>
    <dgm:cxn modelId="{B257A404-9427-47FF-8255-CE0F656ACED5}" type="presParOf" srcId="{444B65EF-A3C4-48A1-B04D-273329DD95FA}" destId="{4DA8F852-4289-4606-968A-879148295F8F}" srcOrd="0" destOrd="0" presId="urn:microsoft.com/office/officeart/2005/8/layout/bList2"/>
    <dgm:cxn modelId="{00A2C6BD-921A-4A6C-804D-94AA3791F984}" type="presParOf" srcId="{444B65EF-A3C4-48A1-B04D-273329DD95FA}" destId="{8686BECB-467C-44C3-A532-0C1683B1016B}" srcOrd="1" destOrd="0" presId="urn:microsoft.com/office/officeart/2005/8/layout/bList2"/>
    <dgm:cxn modelId="{34E8F812-80C8-4430-A6BA-EC8E21B87F0B}" type="presParOf" srcId="{444B65EF-A3C4-48A1-B04D-273329DD95FA}" destId="{51DE2A73-5E01-46B3-ABAA-785193936696}" srcOrd="2" destOrd="0" presId="urn:microsoft.com/office/officeart/2005/8/layout/bList2"/>
    <dgm:cxn modelId="{94A4195D-2A0D-445A-8BFB-83A48F77E59E}" type="presParOf" srcId="{444B65EF-A3C4-48A1-B04D-273329DD95FA}" destId="{81B08C38-7153-4269-8470-5BBB63CFE06A}" srcOrd="3" destOrd="0" presId="urn:microsoft.com/office/officeart/2005/8/layout/bList2"/>
    <dgm:cxn modelId="{CB9A4D7F-2B62-44E2-9E37-D09C17817B52}" type="presParOf" srcId="{D7C78E8E-FE69-4807-A160-C306A2FA5FA1}" destId="{9868A2A7-F557-4D26-A9CE-7F227A5D50EA}" srcOrd="3" destOrd="0" presId="urn:microsoft.com/office/officeart/2005/8/layout/bList2"/>
    <dgm:cxn modelId="{9F59F5F6-E2A9-42DB-B1C0-94468A167912}" type="presParOf" srcId="{D7C78E8E-FE69-4807-A160-C306A2FA5FA1}" destId="{F7FF9623-3B5D-4362-BCBE-F7BBD51E721E}" srcOrd="4" destOrd="0" presId="urn:microsoft.com/office/officeart/2005/8/layout/bList2"/>
    <dgm:cxn modelId="{58089193-685B-4CE6-90D4-2D40FD259620}" type="presParOf" srcId="{F7FF9623-3B5D-4362-BCBE-F7BBD51E721E}" destId="{348A3C1B-44B4-4429-95D2-880C9C5199E1}" srcOrd="0" destOrd="0" presId="urn:microsoft.com/office/officeart/2005/8/layout/bList2"/>
    <dgm:cxn modelId="{DE1830ED-D998-4E7E-97EB-EE7E93C65D12}" type="presParOf" srcId="{F7FF9623-3B5D-4362-BCBE-F7BBD51E721E}" destId="{A8804176-7373-4CB8-AF2E-1948675E6E1D}" srcOrd="1" destOrd="0" presId="urn:microsoft.com/office/officeart/2005/8/layout/bList2"/>
    <dgm:cxn modelId="{B60A47BE-2A2A-4336-A2F2-C31D0C8B5CDA}" type="presParOf" srcId="{F7FF9623-3B5D-4362-BCBE-F7BBD51E721E}" destId="{3D021C62-3452-46ED-B865-0DC76CC23995}" srcOrd="2" destOrd="0" presId="urn:microsoft.com/office/officeart/2005/8/layout/bList2"/>
    <dgm:cxn modelId="{3C2050F6-A62F-466C-98D0-B34056A693F7}" type="presParOf" srcId="{F7FF9623-3B5D-4362-BCBE-F7BBD51E721E}" destId="{A6A177F0-1D85-4E14-AB06-488B061EFE98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22005E-A942-4298-96BD-8DF3389A6EFE}">
      <dsp:nvSpPr>
        <dsp:cNvPr id="0" name=""/>
        <dsp:cNvSpPr/>
      </dsp:nvSpPr>
      <dsp:spPr>
        <a:xfrm>
          <a:off x="1251" y="602549"/>
          <a:ext cx="1934252" cy="7737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Формирование</a:t>
          </a:r>
          <a:endParaRPr lang="ru-RU" sz="1400" kern="1200" dirty="0"/>
        </a:p>
      </dsp:txBody>
      <dsp:txXfrm>
        <a:off x="388101" y="602549"/>
        <a:ext cx="1160552" cy="773700"/>
      </dsp:txXfrm>
    </dsp:sp>
    <dsp:sp modelId="{3580C055-648B-473C-B765-43F182B02304}">
      <dsp:nvSpPr>
        <dsp:cNvPr id="0" name=""/>
        <dsp:cNvSpPr/>
      </dsp:nvSpPr>
      <dsp:spPr>
        <a:xfrm>
          <a:off x="1684051" y="668314"/>
          <a:ext cx="1605429" cy="64217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Приобщение</a:t>
          </a:r>
          <a:endParaRPr lang="ru-RU" sz="1100" kern="1200" dirty="0"/>
        </a:p>
      </dsp:txBody>
      <dsp:txXfrm>
        <a:off x="2005137" y="668314"/>
        <a:ext cx="963258" cy="642171"/>
      </dsp:txXfrm>
    </dsp:sp>
    <dsp:sp modelId="{49C0B1F3-3654-4969-A360-0162BB12BBAA}">
      <dsp:nvSpPr>
        <dsp:cNvPr id="0" name=""/>
        <dsp:cNvSpPr/>
      </dsp:nvSpPr>
      <dsp:spPr>
        <a:xfrm>
          <a:off x="3064720" y="668314"/>
          <a:ext cx="1605429" cy="64217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Укрепление</a:t>
          </a:r>
          <a:endParaRPr lang="ru-RU" sz="1100" kern="1200" dirty="0"/>
        </a:p>
      </dsp:txBody>
      <dsp:txXfrm>
        <a:off x="3385806" y="668314"/>
        <a:ext cx="963258" cy="642171"/>
      </dsp:txXfrm>
    </dsp:sp>
    <dsp:sp modelId="{7EF3AC02-A9B1-4C9B-A575-7C88543294F6}">
      <dsp:nvSpPr>
        <dsp:cNvPr id="0" name=""/>
        <dsp:cNvSpPr/>
      </dsp:nvSpPr>
      <dsp:spPr>
        <a:xfrm>
          <a:off x="1251" y="1484568"/>
          <a:ext cx="1934252" cy="7737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Выявление</a:t>
          </a:r>
          <a:endParaRPr lang="ru-RU" sz="1400" kern="1200" dirty="0"/>
        </a:p>
      </dsp:txBody>
      <dsp:txXfrm>
        <a:off x="388101" y="1484568"/>
        <a:ext cx="1160552" cy="773700"/>
      </dsp:txXfrm>
    </dsp:sp>
    <dsp:sp modelId="{E8AD8AAB-FD79-4E1E-8A13-B90F9FE2963D}">
      <dsp:nvSpPr>
        <dsp:cNvPr id="0" name=""/>
        <dsp:cNvSpPr/>
      </dsp:nvSpPr>
      <dsp:spPr>
        <a:xfrm>
          <a:off x="1684051" y="1550333"/>
          <a:ext cx="1605429" cy="64217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Развитие</a:t>
          </a:r>
          <a:endParaRPr lang="ru-RU" sz="1100" kern="1200" dirty="0"/>
        </a:p>
      </dsp:txBody>
      <dsp:txXfrm>
        <a:off x="2005137" y="1550333"/>
        <a:ext cx="963258" cy="642171"/>
      </dsp:txXfrm>
    </dsp:sp>
    <dsp:sp modelId="{5C74B14A-3CCB-455D-8C1A-47D7EC4F4888}">
      <dsp:nvSpPr>
        <dsp:cNvPr id="0" name=""/>
        <dsp:cNvSpPr/>
      </dsp:nvSpPr>
      <dsp:spPr>
        <a:xfrm>
          <a:off x="3064720" y="1550333"/>
          <a:ext cx="1605429" cy="64217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Поддержка</a:t>
          </a:r>
          <a:endParaRPr lang="ru-RU" sz="1100" kern="1200" dirty="0"/>
        </a:p>
      </dsp:txBody>
      <dsp:txXfrm>
        <a:off x="3385806" y="1550333"/>
        <a:ext cx="963258" cy="642171"/>
      </dsp:txXfrm>
    </dsp:sp>
    <dsp:sp modelId="{4E5D2E8B-92DA-43F8-A771-82648D10025C}">
      <dsp:nvSpPr>
        <dsp:cNvPr id="0" name=""/>
        <dsp:cNvSpPr/>
      </dsp:nvSpPr>
      <dsp:spPr>
        <a:xfrm>
          <a:off x="1251" y="2366587"/>
          <a:ext cx="1934252" cy="7737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Обеспечение</a:t>
          </a:r>
          <a:endParaRPr lang="ru-RU" sz="1400" kern="1200" dirty="0"/>
        </a:p>
      </dsp:txBody>
      <dsp:txXfrm>
        <a:off x="388101" y="2366587"/>
        <a:ext cx="1160552" cy="773700"/>
      </dsp:txXfrm>
    </dsp:sp>
    <dsp:sp modelId="{244E407A-A206-4053-AFEA-852BE7CA6EF4}">
      <dsp:nvSpPr>
        <dsp:cNvPr id="0" name=""/>
        <dsp:cNvSpPr/>
      </dsp:nvSpPr>
      <dsp:spPr>
        <a:xfrm>
          <a:off x="1684051" y="2432352"/>
          <a:ext cx="1605429" cy="64217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Удовлетворение</a:t>
          </a:r>
          <a:endParaRPr lang="ru-RU" sz="1100" kern="1200" dirty="0"/>
        </a:p>
      </dsp:txBody>
      <dsp:txXfrm>
        <a:off x="2005137" y="2432352"/>
        <a:ext cx="963258" cy="642171"/>
      </dsp:txXfrm>
    </dsp:sp>
    <dsp:sp modelId="{41EC51EF-9E25-4187-BE84-C1895B7AABE4}">
      <dsp:nvSpPr>
        <dsp:cNvPr id="0" name=""/>
        <dsp:cNvSpPr/>
      </dsp:nvSpPr>
      <dsp:spPr>
        <a:xfrm>
          <a:off x="3064720" y="2432352"/>
          <a:ext cx="1605429" cy="64217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Создание</a:t>
          </a:r>
          <a:endParaRPr lang="ru-RU" sz="1100" kern="1200" dirty="0"/>
        </a:p>
      </dsp:txBody>
      <dsp:txXfrm>
        <a:off x="3385806" y="2432352"/>
        <a:ext cx="963258" cy="6421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DF7F49-57F6-47BB-B5E1-E53D44052117}">
      <dsp:nvSpPr>
        <dsp:cNvPr id="0" name=""/>
        <dsp:cNvSpPr/>
      </dsp:nvSpPr>
      <dsp:spPr>
        <a:xfrm>
          <a:off x="1563579" y="159203"/>
          <a:ext cx="1713979" cy="8569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Личностные</a:t>
          </a:r>
          <a:endParaRPr lang="ru-RU" sz="1700" kern="1200" dirty="0"/>
        </a:p>
      </dsp:txBody>
      <dsp:txXfrm>
        <a:off x="1588679" y="184303"/>
        <a:ext cx="1663779" cy="806789"/>
      </dsp:txXfrm>
    </dsp:sp>
    <dsp:sp modelId="{6B772850-D35C-4C53-96BC-0519C5082F0A}">
      <dsp:nvSpPr>
        <dsp:cNvPr id="0" name=""/>
        <dsp:cNvSpPr/>
      </dsp:nvSpPr>
      <dsp:spPr>
        <a:xfrm rot="3243845">
          <a:off x="3054550" y="1367677"/>
          <a:ext cx="551637" cy="299946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3144534" y="1427666"/>
        <a:ext cx="371669" cy="179968"/>
      </dsp:txXfrm>
    </dsp:sp>
    <dsp:sp modelId="{0AD9EACD-2856-4314-8EEB-924AF118D7D1}">
      <dsp:nvSpPr>
        <dsp:cNvPr id="0" name=""/>
        <dsp:cNvSpPr/>
      </dsp:nvSpPr>
      <dsp:spPr>
        <a:xfrm>
          <a:off x="2925948" y="2038760"/>
          <a:ext cx="1713979" cy="8569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Предметные</a:t>
          </a:r>
          <a:endParaRPr lang="ru-RU" sz="1700" kern="1200" dirty="0"/>
        </a:p>
      </dsp:txBody>
      <dsp:txXfrm>
        <a:off x="2951048" y="2063860"/>
        <a:ext cx="1663779" cy="806789"/>
      </dsp:txXfrm>
    </dsp:sp>
    <dsp:sp modelId="{6E2B2E80-9D68-40FF-84A2-2AA1964E4A24}">
      <dsp:nvSpPr>
        <dsp:cNvPr id="0" name=""/>
        <dsp:cNvSpPr/>
      </dsp:nvSpPr>
      <dsp:spPr>
        <a:xfrm rot="10744501">
          <a:off x="2017786" y="2339264"/>
          <a:ext cx="807314" cy="299946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2107770" y="2399253"/>
        <a:ext cx="627346" cy="179968"/>
      </dsp:txXfrm>
    </dsp:sp>
    <dsp:sp modelId="{136D2383-054B-4DAF-83BC-606851B62F77}">
      <dsp:nvSpPr>
        <dsp:cNvPr id="0" name=""/>
        <dsp:cNvSpPr/>
      </dsp:nvSpPr>
      <dsp:spPr>
        <a:xfrm>
          <a:off x="202958" y="2082724"/>
          <a:ext cx="1713979" cy="8569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Метапредметные</a:t>
          </a:r>
          <a:endParaRPr lang="ru-RU" sz="1700" kern="1200" dirty="0"/>
        </a:p>
      </dsp:txBody>
      <dsp:txXfrm>
        <a:off x="228058" y="2107824"/>
        <a:ext cx="1663779" cy="806789"/>
      </dsp:txXfrm>
    </dsp:sp>
    <dsp:sp modelId="{82CE64D0-3069-4330-B426-31526455D06D}">
      <dsp:nvSpPr>
        <dsp:cNvPr id="0" name=""/>
        <dsp:cNvSpPr/>
      </dsp:nvSpPr>
      <dsp:spPr>
        <a:xfrm rot="18316442">
          <a:off x="1467604" y="1399485"/>
          <a:ext cx="545308" cy="299946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1557588" y="1459474"/>
        <a:ext cx="365340" cy="1799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74E696-A8D5-4CE5-B8D1-0A707B65DE72}">
      <dsp:nvSpPr>
        <dsp:cNvPr id="0" name=""/>
        <dsp:cNvSpPr/>
      </dsp:nvSpPr>
      <dsp:spPr>
        <a:xfrm rot="16200000">
          <a:off x="-135128" y="88180"/>
          <a:ext cx="3503400" cy="3340562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816" tIns="305816" rIns="305816" bIns="305816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Цель, задачи</a:t>
          </a:r>
          <a:endParaRPr lang="ru-RU" sz="4300" kern="1200" dirty="0"/>
        </a:p>
      </dsp:txBody>
      <dsp:txXfrm rot="5400000">
        <a:off x="-53709" y="882611"/>
        <a:ext cx="2755964" cy="1751700"/>
      </dsp:txXfrm>
    </dsp:sp>
    <dsp:sp modelId="{670DBCC2-6B53-423F-8BF3-925C4E289A25}">
      <dsp:nvSpPr>
        <dsp:cNvPr id="0" name=""/>
        <dsp:cNvSpPr/>
      </dsp:nvSpPr>
      <dsp:spPr>
        <a:xfrm rot="5400000">
          <a:off x="4438416" y="1593"/>
          <a:ext cx="4049404" cy="3513735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816" tIns="305816" rIns="305816" bIns="305816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Результат</a:t>
          </a:r>
          <a:endParaRPr lang="ru-RU" sz="4300" kern="1200" dirty="0"/>
        </a:p>
      </dsp:txBody>
      <dsp:txXfrm rot="-5400000">
        <a:off x="5321155" y="746109"/>
        <a:ext cx="2898831" cy="20247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529167-B362-4954-904D-C05811993A5E}">
      <dsp:nvSpPr>
        <dsp:cNvPr id="0" name=""/>
        <dsp:cNvSpPr/>
      </dsp:nvSpPr>
      <dsp:spPr>
        <a:xfrm>
          <a:off x="3026515" y="0"/>
          <a:ext cx="3317875" cy="3317875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8A20D9-3A40-43DC-B6DD-D4D2A79886C3}">
      <dsp:nvSpPr>
        <dsp:cNvPr id="0" name=""/>
        <dsp:cNvSpPr/>
      </dsp:nvSpPr>
      <dsp:spPr>
        <a:xfrm>
          <a:off x="1271113" y="0"/>
          <a:ext cx="2832658" cy="17990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Материально – техническое обеспечение</a:t>
          </a:r>
          <a:endParaRPr lang="ru-RU" sz="2400" kern="1200" dirty="0"/>
        </a:p>
      </dsp:txBody>
      <dsp:txXfrm>
        <a:off x="1358936" y="87823"/>
        <a:ext cx="2657012" cy="1623426"/>
      </dsp:txXfrm>
    </dsp:sp>
    <dsp:sp modelId="{46CDD0EB-4BB3-4CAD-976D-CA334636C548}">
      <dsp:nvSpPr>
        <dsp:cNvPr id="0" name=""/>
        <dsp:cNvSpPr/>
      </dsp:nvSpPr>
      <dsp:spPr>
        <a:xfrm>
          <a:off x="5099312" y="18684"/>
          <a:ext cx="3080389" cy="16935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Информационное, кадровое обеспечение</a:t>
          </a:r>
          <a:endParaRPr lang="ru-RU" sz="2400" kern="1200" dirty="0"/>
        </a:p>
      </dsp:txBody>
      <dsp:txXfrm>
        <a:off x="5181986" y="101358"/>
        <a:ext cx="2915041" cy="1528227"/>
      </dsp:txXfrm>
    </dsp:sp>
    <dsp:sp modelId="{D47E9B65-87BF-467E-9EAE-FAF3184D7760}">
      <dsp:nvSpPr>
        <dsp:cNvPr id="0" name=""/>
        <dsp:cNvSpPr/>
      </dsp:nvSpPr>
      <dsp:spPr>
        <a:xfrm>
          <a:off x="1421246" y="2028640"/>
          <a:ext cx="2725815" cy="12519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Формы аттестации</a:t>
          </a:r>
          <a:endParaRPr lang="ru-RU" sz="2300" kern="1200" dirty="0"/>
        </a:p>
      </dsp:txBody>
      <dsp:txXfrm>
        <a:off x="1482363" y="2089757"/>
        <a:ext cx="2603581" cy="1129760"/>
      </dsp:txXfrm>
    </dsp:sp>
    <dsp:sp modelId="{06DF8D65-A1D8-4B15-97F5-562BD5AEFC60}">
      <dsp:nvSpPr>
        <dsp:cNvPr id="0" name=""/>
        <dsp:cNvSpPr/>
      </dsp:nvSpPr>
      <dsp:spPr>
        <a:xfrm>
          <a:off x="4984083" y="1944201"/>
          <a:ext cx="3293247" cy="13681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Оценочные материалы</a:t>
          </a:r>
          <a:endParaRPr lang="ru-RU" sz="2300" kern="1200" dirty="0"/>
        </a:p>
      </dsp:txBody>
      <dsp:txXfrm>
        <a:off x="5050868" y="2010986"/>
        <a:ext cx="3159677" cy="123453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EE5B53-3DCD-47A5-91D8-AAD15E1265EE}">
      <dsp:nvSpPr>
        <dsp:cNvPr id="0" name=""/>
        <dsp:cNvSpPr/>
      </dsp:nvSpPr>
      <dsp:spPr>
        <a:xfrm>
          <a:off x="4676120" y="943586"/>
          <a:ext cx="91440" cy="539598"/>
        </a:xfrm>
        <a:custGeom>
          <a:avLst/>
          <a:gdLst/>
          <a:ahLst/>
          <a:cxnLst/>
          <a:rect l="0" t="0" r="0" b="0"/>
          <a:pathLst>
            <a:path>
              <a:moveTo>
                <a:pt x="65860" y="0"/>
              </a:moveTo>
              <a:lnTo>
                <a:pt x="65860" y="539598"/>
              </a:lnTo>
              <a:lnTo>
                <a:pt x="45720" y="53959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4A8DDB-10BD-43D2-80EA-DF6EEA4E79AC}">
      <dsp:nvSpPr>
        <dsp:cNvPr id="0" name=""/>
        <dsp:cNvSpPr/>
      </dsp:nvSpPr>
      <dsp:spPr>
        <a:xfrm>
          <a:off x="4741980" y="943586"/>
          <a:ext cx="2082181" cy="11231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4396"/>
              </a:lnTo>
              <a:lnTo>
                <a:pt x="2082181" y="1044396"/>
              </a:lnTo>
              <a:lnTo>
                <a:pt x="2082181" y="112315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6DA5F3-86DD-4D73-8832-30A5E48CA747}">
      <dsp:nvSpPr>
        <dsp:cNvPr id="0" name=""/>
        <dsp:cNvSpPr/>
      </dsp:nvSpPr>
      <dsp:spPr>
        <a:xfrm>
          <a:off x="4684217" y="943586"/>
          <a:ext cx="91440" cy="1123156"/>
        </a:xfrm>
        <a:custGeom>
          <a:avLst/>
          <a:gdLst/>
          <a:ahLst/>
          <a:cxnLst/>
          <a:rect l="0" t="0" r="0" b="0"/>
          <a:pathLst>
            <a:path>
              <a:moveTo>
                <a:pt x="57762" y="0"/>
              </a:moveTo>
              <a:lnTo>
                <a:pt x="57762" y="1044396"/>
              </a:lnTo>
              <a:lnTo>
                <a:pt x="45720" y="1044396"/>
              </a:lnTo>
              <a:lnTo>
                <a:pt x="45720" y="112315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877BE5-B2DB-47CA-B4C3-91B292D559CB}">
      <dsp:nvSpPr>
        <dsp:cNvPr id="0" name=""/>
        <dsp:cNvSpPr/>
      </dsp:nvSpPr>
      <dsp:spPr>
        <a:xfrm>
          <a:off x="2706375" y="943586"/>
          <a:ext cx="2035604" cy="1123156"/>
        </a:xfrm>
        <a:custGeom>
          <a:avLst/>
          <a:gdLst/>
          <a:ahLst/>
          <a:cxnLst/>
          <a:rect l="0" t="0" r="0" b="0"/>
          <a:pathLst>
            <a:path>
              <a:moveTo>
                <a:pt x="2035604" y="0"/>
              </a:moveTo>
              <a:lnTo>
                <a:pt x="2035604" y="1044396"/>
              </a:lnTo>
              <a:lnTo>
                <a:pt x="0" y="1044396"/>
              </a:lnTo>
              <a:lnTo>
                <a:pt x="0" y="112315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F1968D-203C-4D51-87C4-E0502F9ADB9F}">
      <dsp:nvSpPr>
        <dsp:cNvPr id="0" name=""/>
        <dsp:cNvSpPr/>
      </dsp:nvSpPr>
      <dsp:spPr>
        <a:xfrm>
          <a:off x="3296290" y="45551"/>
          <a:ext cx="2891378" cy="8980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Методы обучения</a:t>
          </a:r>
          <a:endParaRPr lang="ru-RU" sz="2300" kern="1200" dirty="0"/>
        </a:p>
      </dsp:txBody>
      <dsp:txXfrm>
        <a:off x="3296290" y="45551"/>
        <a:ext cx="2891378" cy="898034"/>
      </dsp:txXfrm>
    </dsp:sp>
    <dsp:sp modelId="{B962FC6D-19EC-43B8-840B-29FDD2225AE2}">
      <dsp:nvSpPr>
        <dsp:cNvPr id="0" name=""/>
        <dsp:cNvSpPr/>
      </dsp:nvSpPr>
      <dsp:spPr>
        <a:xfrm>
          <a:off x="1679047" y="2066743"/>
          <a:ext cx="2054656" cy="12779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Педагогические технологии</a:t>
          </a:r>
          <a:endParaRPr lang="ru-RU" sz="2300" kern="1200" dirty="0"/>
        </a:p>
      </dsp:txBody>
      <dsp:txXfrm>
        <a:off x="1679047" y="2066743"/>
        <a:ext cx="2054656" cy="1277983"/>
      </dsp:txXfrm>
    </dsp:sp>
    <dsp:sp modelId="{8A8D0FFE-E9AA-4582-B319-8071F6781F15}">
      <dsp:nvSpPr>
        <dsp:cNvPr id="0" name=""/>
        <dsp:cNvSpPr/>
      </dsp:nvSpPr>
      <dsp:spPr>
        <a:xfrm>
          <a:off x="3891223" y="2066743"/>
          <a:ext cx="1677427" cy="12806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Алгоритм учебного занятия</a:t>
          </a:r>
          <a:endParaRPr lang="ru-RU" sz="2300" kern="1200" dirty="0"/>
        </a:p>
      </dsp:txBody>
      <dsp:txXfrm>
        <a:off x="3891223" y="2066743"/>
        <a:ext cx="1677427" cy="1280676"/>
      </dsp:txXfrm>
    </dsp:sp>
    <dsp:sp modelId="{E0736B83-05AE-4D54-95ED-82136BEFBBA3}">
      <dsp:nvSpPr>
        <dsp:cNvPr id="0" name=""/>
        <dsp:cNvSpPr/>
      </dsp:nvSpPr>
      <dsp:spPr>
        <a:xfrm>
          <a:off x="5726170" y="2066743"/>
          <a:ext cx="2195981" cy="13254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Дидактические материалы</a:t>
          </a:r>
          <a:endParaRPr lang="ru-RU" sz="2300" kern="1200" dirty="0"/>
        </a:p>
      </dsp:txBody>
      <dsp:txXfrm>
        <a:off x="5726170" y="2066743"/>
        <a:ext cx="2195981" cy="1325494"/>
      </dsp:txXfrm>
    </dsp:sp>
    <dsp:sp modelId="{001B7EC2-A08B-4CAC-ABFF-2A1E3F779B08}">
      <dsp:nvSpPr>
        <dsp:cNvPr id="0" name=""/>
        <dsp:cNvSpPr/>
      </dsp:nvSpPr>
      <dsp:spPr>
        <a:xfrm>
          <a:off x="2102175" y="1057146"/>
          <a:ext cx="2619664" cy="8520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Формы организации учебного занятия</a:t>
          </a:r>
          <a:endParaRPr lang="ru-RU" sz="2300" kern="1200" dirty="0"/>
        </a:p>
      </dsp:txBody>
      <dsp:txXfrm>
        <a:off x="2102175" y="1057146"/>
        <a:ext cx="2619664" cy="85207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6E71C1-481A-438B-8149-AC97DFC68FE3}">
      <dsp:nvSpPr>
        <dsp:cNvPr id="0" name=""/>
        <dsp:cNvSpPr/>
      </dsp:nvSpPr>
      <dsp:spPr>
        <a:xfrm>
          <a:off x="786087" y="213044"/>
          <a:ext cx="1976655" cy="147553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CA5825-546C-4F9C-806D-FA9445E526F0}">
      <dsp:nvSpPr>
        <dsp:cNvPr id="0" name=""/>
        <dsp:cNvSpPr/>
      </dsp:nvSpPr>
      <dsp:spPr>
        <a:xfrm>
          <a:off x="280666" y="648954"/>
          <a:ext cx="2002767" cy="21980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Нормативные документы</a:t>
          </a:r>
          <a:endParaRPr lang="ru-RU" sz="1700" kern="1200" dirty="0"/>
        </a:p>
      </dsp:txBody>
      <dsp:txXfrm>
        <a:off x="280666" y="648954"/>
        <a:ext cx="1410399" cy="2198030"/>
      </dsp:txXfrm>
    </dsp:sp>
    <dsp:sp modelId="{54E7D834-45EB-45B7-8947-069F2477AE20}">
      <dsp:nvSpPr>
        <dsp:cNvPr id="0" name=""/>
        <dsp:cNvSpPr/>
      </dsp:nvSpPr>
      <dsp:spPr>
        <a:xfrm flipH="1">
          <a:off x="2040638" y="1790536"/>
          <a:ext cx="1131341" cy="1527338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A8F852-4289-4606-968A-879148295F8F}">
      <dsp:nvSpPr>
        <dsp:cNvPr id="0" name=""/>
        <dsp:cNvSpPr/>
      </dsp:nvSpPr>
      <dsp:spPr>
        <a:xfrm>
          <a:off x="3434726" y="161741"/>
          <a:ext cx="1976655" cy="147553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DE2A73-5E01-46B3-ABAA-785193936696}">
      <dsp:nvSpPr>
        <dsp:cNvPr id="0" name=""/>
        <dsp:cNvSpPr/>
      </dsp:nvSpPr>
      <dsp:spPr>
        <a:xfrm>
          <a:off x="3405966" y="483575"/>
          <a:ext cx="2212114" cy="24032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Литература, использованная при составлении программы</a:t>
          </a:r>
          <a:endParaRPr lang="ru-RU" sz="1700" kern="1200" dirty="0"/>
        </a:p>
      </dsp:txBody>
      <dsp:txXfrm>
        <a:off x="3405966" y="483575"/>
        <a:ext cx="1557827" cy="2403240"/>
      </dsp:txXfrm>
    </dsp:sp>
    <dsp:sp modelId="{81B08C38-7153-4269-8470-5BBB63CFE06A}">
      <dsp:nvSpPr>
        <dsp:cNvPr id="0" name=""/>
        <dsp:cNvSpPr/>
      </dsp:nvSpPr>
      <dsp:spPr>
        <a:xfrm>
          <a:off x="4950979" y="1606191"/>
          <a:ext cx="1276148" cy="1711683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8A3C1B-44B4-4429-95D2-880C9C5199E1}">
      <dsp:nvSpPr>
        <dsp:cNvPr id="0" name=""/>
        <dsp:cNvSpPr/>
      </dsp:nvSpPr>
      <dsp:spPr>
        <a:xfrm>
          <a:off x="6435090" y="692"/>
          <a:ext cx="1976655" cy="147553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021C62-3452-46ED-B865-0DC76CC23995}">
      <dsp:nvSpPr>
        <dsp:cNvPr id="0" name=""/>
        <dsp:cNvSpPr/>
      </dsp:nvSpPr>
      <dsp:spPr>
        <a:xfrm>
          <a:off x="6407832" y="167053"/>
          <a:ext cx="2770757" cy="30474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Литература и источники информации для обучающихся</a:t>
          </a:r>
          <a:endParaRPr lang="ru-RU" sz="1700" kern="1200" dirty="0"/>
        </a:p>
      </dsp:txBody>
      <dsp:txXfrm>
        <a:off x="6407832" y="167053"/>
        <a:ext cx="1951237" cy="3047438"/>
      </dsp:txXfrm>
    </dsp:sp>
    <dsp:sp modelId="{A6A177F0-1D85-4E14-AB06-488B061EFE98}">
      <dsp:nvSpPr>
        <dsp:cNvPr id="0" name=""/>
        <dsp:cNvSpPr/>
      </dsp:nvSpPr>
      <dsp:spPr>
        <a:xfrm>
          <a:off x="8245156" y="1511861"/>
          <a:ext cx="1198470" cy="1806013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4561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242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679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806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3682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8650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147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211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121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54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88731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0474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3010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5230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8331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3584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6219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3EBADA5-3DE3-49A5-8D6F-46A24FECA9BA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31D96F-F2C6-4DC0-9111-42BEB6FBF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97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27639" y="993531"/>
            <a:ext cx="9768254" cy="262010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Программное обеспечение </a:t>
            </a:r>
            <a:br>
              <a:rPr lang="ru-RU" sz="4000" dirty="0" smtClean="0"/>
            </a:br>
            <a:r>
              <a:rPr lang="ru-RU" sz="4000" dirty="0" smtClean="0"/>
              <a:t>образовательного процесса в учреждении</a:t>
            </a:r>
            <a:br>
              <a:rPr lang="ru-RU" sz="4000" dirty="0" smtClean="0"/>
            </a:br>
            <a:r>
              <a:rPr lang="ru-RU" sz="4000" dirty="0" smtClean="0"/>
              <a:t> дополнительного образования 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21169" y="3938955"/>
            <a:ext cx="7605345" cy="131884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Автор – составитель:  старший методист МБОУ ДО </a:t>
            </a:r>
            <a:r>
              <a:rPr lang="ru-RU" sz="2400" dirty="0" err="1" smtClean="0"/>
              <a:t>Тогучинского</a:t>
            </a:r>
            <a:r>
              <a:rPr lang="ru-RU" sz="2400" dirty="0" smtClean="0"/>
              <a:t> района Новосибирской области «Центр физической культуры и спорта» С.А. Сафонова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51214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4211" y="659424"/>
            <a:ext cx="10684243" cy="1591407"/>
          </a:xfrm>
        </p:spPr>
        <p:txBody>
          <a:bodyPr/>
          <a:lstStyle/>
          <a:p>
            <a:pPr algn="ctr"/>
            <a:r>
              <a:rPr lang="ru-RU" dirty="0" smtClean="0"/>
              <a:t>Нормативная база, регламентирующая образовательную деятельность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08892" y="2435469"/>
            <a:ext cx="10559562" cy="3569679"/>
          </a:xfrm>
        </p:spPr>
        <p:txBody>
          <a:bodyPr>
            <a:normAutofit fontScale="925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dirty="0" smtClean="0"/>
              <a:t>Федеральный закон от 29.12.2012 г. № 273 – ФЗ «Об образовании в Российской Федерации»;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dirty="0" smtClean="0"/>
              <a:t>Концепция развития дополнительного образования детей, утвержденная распоряжением Правительством Российской Федерации от 04.09.2014 г. № 1726 – р;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dirty="0" smtClean="0"/>
              <a:t>Методические рекомендации об организации независимой оценки качества дополнительного образования детей (письмо </a:t>
            </a:r>
            <a:r>
              <a:rPr lang="ru-RU" dirty="0" err="1" smtClean="0"/>
              <a:t>Минобрнауки</a:t>
            </a:r>
            <a:r>
              <a:rPr lang="ru-RU" dirty="0" smtClean="0"/>
              <a:t> России от 28.04.2017 г.  № ВК – 1232/09 «О направлении методических рекомендаций»);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dirty="0" smtClean="0"/>
              <a:t>Приказ Министерства просвещения РФ от 09.11.2018 № 196 «Об утверждении Порядка организации и осуществления образовательной деятельности по дополнительным общеобразовательным программам».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90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0100" y="1257300"/>
            <a:ext cx="6737115" cy="89681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ФЗ «Об образовании в Российской Федерации» Глава 2, статья 10, пункт 6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89185" y="2453054"/>
            <a:ext cx="6148029" cy="2631177"/>
          </a:xfrm>
        </p:spPr>
        <p:txBody>
          <a:bodyPr>
            <a:normAutofit/>
          </a:bodyPr>
          <a:lstStyle/>
          <a:p>
            <a:pPr algn="just"/>
            <a:endParaRPr lang="ru-RU" sz="2000" b="1" dirty="0" smtClean="0"/>
          </a:p>
          <a:p>
            <a:pPr algn="just"/>
            <a:r>
              <a:rPr lang="ru-RU" sz="2000" b="1" dirty="0" smtClean="0"/>
              <a:t>Дополнительное образование включает в себя следующие подвиды: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000" b="1" dirty="0" smtClean="0"/>
              <a:t>дополнительное</a:t>
            </a:r>
            <a:r>
              <a:rPr lang="ru-RU" sz="2000" dirty="0" smtClean="0"/>
              <a:t> </a:t>
            </a:r>
            <a:r>
              <a:rPr lang="ru-RU" sz="2000" b="1" dirty="0" smtClean="0"/>
              <a:t>образование детей и взрослых;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000" dirty="0" smtClean="0"/>
              <a:t> </a:t>
            </a:r>
            <a:r>
              <a:rPr lang="ru-RU" sz="2000" b="1" dirty="0" smtClean="0"/>
              <a:t>дополнительное профессиональное образование.</a:t>
            </a:r>
            <a:endParaRPr lang="ru-RU" sz="2000" b="1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4" r="11304"/>
          <a:stretch>
            <a:fillRect/>
          </a:stretch>
        </p:blipFill>
        <p:spPr>
          <a:xfrm>
            <a:off x="8094831" y="1152198"/>
            <a:ext cx="2948307" cy="4664402"/>
          </a:xfrm>
        </p:spPr>
      </p:pic>
    </p:spTree>
    <p:extLst>
      <p:ext uri="{BB962C8B-B14F-4D97-AF65-F5344CB8AC3E}">
        <p14:creationId xmlns:p14="http://schemas.microsoft.com/office/powerpoint/2010/main" val="3444317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0538" y="1160585"/>
            <a:ext cx="9226060" cy="1125414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ФЗ «Об образовании в Российской Федерации» Глава 10, статья 75, пункт </a:t>
            </a:r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Дополнительные общеобразовательные программы подразделяются на общеразвивающие и предпрофессиональные программы</a:t>
            </a:r>
          </a:p>
          <a:p>
            <a:r>
              <a:rPr lang="ru-RU" dirty="0" smtClean="0"/>
              <a:t>Дополнительные общеразвивающие программы реализуются как для детей, так и для взрослых;</a:t>
            </a:r>
          </a:p>
          <a:p>
            <a:r>
              <a:rPr lang="ru-RU" dirty="0" smtClean="0"/>
              <a:t>Дополнительные предпрофессиональные программы в сфере искусств, физической культуры и спорта реализуются для детей.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1726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4354" y="982134"/>
            <a:ext cx="9662746" cy="1128020"/>
          </a:xfrm>
        </p:spPr>
        <p:txBody>
          <a:bodyPr>
            <a:noAutofit/>
          </a:bodyPr>
          <a:lstStyle/>
          <a:p>
            <a:r>
              <a:rPr lang="ru-RU" sz="3600" dirty="0"/>
              <a:t>ФЗ «Об образовании в Российской Федерации» Глава </a:t>
            </a:r>
            <a:r>
              <a:rPr lang="ru-RU" sz="3600" dirty="0" smtClean="0"/>
              <a:t>11, статья 84, </a:t>
            </a:r>
            <a:r>
              <a:rPr lang="ru-RU" sz="3600" dirty="0"/>
              <a:t>пункт </a:t>
            </a:r>
            <a:r>
              <a:rPr lang="ru-RU" sz="3600" dirty="0" smtClean="0"/>
              <a:t>3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74885" y="2672862"/>
            <a:ext cx="9621712" cy="320300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b="1" dirty="0" smtClean="0"/>
              <a:t>Дополнительные общеобразовательные программы в области физической культуры и спорта включают в себя:</a:t>
            </a:r>
          </a:p>
          <a:p>
            <a:r>
              <a:rPr lang="ru-RU" dirty="0" smtClean="0"/>
              <a:t>дополнительные </a:t>
            </a:r>
            <a:r>
              <a:rPr lang="ru-RU" dirty="0"/>
              <a:t>общеобразовательные программы в области физической </a:t>
            </a:r>
            <a:r>
              <a:rPr lang="ru-RU" dirty="0" smtClean="0"/>
              <a:t>культуры и спорта, которые направлены на физическое воспитание личности, выявление одаренных детей, получение ими начальных знаний о физической культуре </a:t>
            </a:r>
            <a:r>
              <a:rPr lang="ru-RU" smtClean="0"/>
              <a:t>и спорте </a:t>
            </a:r>
            <a:r>
              <a:rPr lang="ru-RU" dirty="0" smtClean="0"/>
              <a:t>(СОГ);</a:t>
            </a:r>
          </a:p>
          <a:p>
            <a:r>
              <a:rPr lang="ru-RU" dirty="0"/>
              <a:t>дополнительные общеобразовательные программы в области физической культуры и спорта, которые направлены на </a:t>
            </a:r>
            <a:r>
              <a:rPr lang="ru-RU" dirty="0" smtClean="0"/>
              <a:t>отбор одаренных </a:t>
            </a:r>
            <a:r>
              <a:rPr lang="ru-RU" dirty="0"/>
              <a:t>детей, </a:t>
            </a:r>
            <a:r>
              <a:rPr lang="ru-RU" dirty="0" smtClean="0"/>
              <a:t>создание условий для их физического воспитания и физического развития, получение </a:t>
            </a:r>
            <a:r>
              <a:rPr lang="ru-RU" dirty="0"/>
              <a:t>ими начальных </a:t>
            </a:r>
            <a:r>
              <a:rPr lang="ru-RU" dirty="0" smtClean="0"/>
              <a:t>знаний, умений, навыков в области </a:t>
            </a:r>
            <a:r>
              <a:rPr lang="ru-RU" dirty="0"/>
              <a:t>физической </a:t>
            </a:r>
            <a:r>
              <a:rPr lang="ru-RU" dirty="0" smtClean="0"/>
              <a:t>культуры </a:t>
            </a:r>
            <a:r>
              <a:rPr lang="ru-RU" dirty="0"/>
              <a:t>и спорта </a:t>
            </a:r>
            <a:r>
              <a:rPr lang="ru-RU" dirty="0" smtClean="0"/>
              <a:t>(НП, УТ).</a:t>
            </a:r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0775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ФЗ «Об образовании в Российской Федерации» </a:t>
            </a:r>
            <a:r>
              <a:rPr lang="ru-RU" sz="3600" dirty="0" smtClean="0"/>
              <a:t>Глава 1, статья </a:t>
            </a:r>
            <a:r>
              <a:rPr lang="ru-RU" sz="3600" dirty="0"/>
              <a:t>2</a:t>
            </a:r>
            <a:r>
              <a:rPr lang="ru-RU" sz="3600" dirty="0" smtClean="0"/>
              <a:t>, пункт 9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b="1" dirty="0" smtClean="0"/>
              <a:t>Образовательная программа </a:t>
            </a:r>
            <a:r>
              <a:rPr lang="ru-RU" dirty="0" smtClean="0"/>
              <a:t>– комплекс основных характеристик образования (объем, содержание, планируемые результаты), организационно – педагогических условий и в случаях, предусмотренным настоящим Федеральным законом, форм аттестации, который представлен в виде учебного плана, календарного учебного графика, рабочих программ учебных предметов, курсов, дисциплин (модулей), а также оценочных и методических материалов.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0869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Приказ Министерства просвещения РФ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от </a:t>
            </a:r>
            <a:r>
              <a:rPr lang="ru-RU" dirty="0"/>
              <a:t>09.11.2018 № 196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2800" b="1" dirty="0"/>
              <a:t>Основные структурные компоненты ДОП:</a:t>
            </a:r>
          </a:p>
          <a:p>
            <a:r>
              <a:rPr lang="ru-RU" sz="2800" dirty="0"/>
              <a:t>Основные характеристики программы (объем, содержание, планируемые результаты);</a:t>
            </a:r>
          </a:p>
          <a:p>
            <a:r>
              <a:rPr lang="ru-RU" sz="2800" dirty="0"/>
              <a:t>Организационно – педагогические условия;</a:t>
            </a:r>
          </a:p>
          <a:p>
            <a:r>
              <a:rPr lang="ru-RU" sz="2800" dirty="0"/>
              <a:t>Формы аттестации, учебный план, календарный учебный график;</a:t>
            </a:r>
          </a:p>
          <a:p>
            <a:r>
              <a:rPr lang="ru-RU" sz="2800" dirty="0"/>
              <a:t>Рабочие программы учебных предметов, курсов , модулей;</a:t>
            </a:r>
          </a:p>
          <a:p>
            <a:r>
              <a:rPr lang="ru-RU" sz="2800" dirty="0"/>
              <a:t>Рабочая программа воспитания, календарный план воспитательной работы;</a:t>
            </a:r>
          </a:p>
          <a:p>
            <a:r>
              <a:rPr lang="ru-RU" sz="2800" dirty="0"/>
              <a:t>Оценочные и методические материалы;</a:t>
            </a:r>
          </a:p>
          <a:p>
            <a:r>
              <a:rPr lang="ru-RU" sz="2800" dirty="0"/>
              <a:t>Иные компоненты.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372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Приказ Министерства просвещения РФ </a:t>
            </a:r>
            <a:br>
              <a:rPr lang="ru-RU" dirty="0"/>
            </a:br>
            <a:r>
              <a:rPr lang="ru-RU" dirty="0"/>
              <a:t>от 09.11.2018 № </a:t>
            </a:r>
            <a:r>
              <a:rPr lang="ru-RU" dirty="0" smtClean="0"/>
              <a:t>196 п.11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dirty="0" smtClean="0"/>
              <a:t>Организации, осуществляющие образовательную деятельность, </a:t>
            </a:r>
            <a:r>
              <a:rPr lang="ru-RU" sz="3200" b="1" dirty="0" smtClean="0"/>
              <a:t>ЕЖЕГОДНО</a:t>
            </a:r>
            <a:r>
              <a:rPr lang="ru-RU" sz="3200" dirty="0" smtClean="0"/>
              <a:t> обновляют дополнительные общеобразовательные общеразвивающие программы с учетом развития науки, техники, культуры, экономики и социальной сферы.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03966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8169" y="905608"/>
            <a:ext cx="4844562" cy="615461"/>
          </a:xfrm>
        </p:spPr>
        <p:txBody>
          <a:bodyPr>
            <a:normAutofit/>
          </a:bodyPr>
          <a:lstStyle/>
          <a:p>
            <a:r>
              <a:rPr lang="ru-RU" b="1" dirty="0" smtClean="0"/>
              <a:t>Титульный лист</a:t>
            </a:r>
            <a:endParaRPr lang="ru-RU" b="1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15490" y="637452"/>
            <a:ext cx="3782625" cy="5666634"/>
          </a:xfrm>
          <a:prstGeom prst="rect">
            <a:avLst/>
          </a:prstGeom>
        </p:spPr>
      </p:pic>
      <p:sp>
        <p:nvSpPr>
          <p:cNvPr id="14" name="Текст 13"/>
          <p:cNvSpPr>
            <a:spLocks noGrp="1"/>
          </p:cNvSpPr>
          <p:nvPr>
            <p:ph type="body" sz="half" idx="2"/>
          </p:nvPr>
        </p:nvSpPr>
        <p:spPr>
          <a:xfrm>
            <a:off x="1248508" y="1890346"/>
            <a:ext cx="5662247" cy="3579124"/>
          </a:xfrm>
        </p:spPr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dirty="0" smtClean="0"/>
              <a:t>Полное наименование учредителя;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dirty="0" smtClean="0"/>
              <a:t>Полное наименование </a:t>
            </a:r>
            <a:r>
              <a:rPr lang="ru-RU" smtClean="0"/>
              <a:t>образовательной организации; </a:t>
            </a:r>
            <a:endParaRPr lang="ru-RU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dirty="0" smtClean="0"/>
              <a:t>Грифы рассмотрения на педагогическом совете и утверждения руководителем ОО;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dirty="0" smtClean="0"/>
              <a:t>Вид программы (дополнительная общеразвивающая или дополнительная предпрофессиональная);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dirty="0" smtClean="0"/>
              <a:t>Уровень (стартовый, базовый, углубленный);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dirty="0" smtClean="0"/>
              <a:t>Название программы и направленность программы;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dirty="0" smtClean="0"/>
              <a:t>Возраст детей, сроки реализации, автор (разработчик);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dirty="0" smtClean="0"/>
              <a:t>Населенный пункт, год разработки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7490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6915" y="685800"/>
            <a:ext cx="8906608" cy="905605"/>
          </a:xfrm>
        </p:spPr>
        <p:txBody>
          <a:bodyPr>
            <a:normAutofit/>
          </a:bodyPr>
          <a:lstStyle/>
          <a:p>
            <a:r>
              <a:rPr lang="ru-RU" dirty="0" smtClean="0"/>
              <a:t>Пояснительная записка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6777339"/>
              </p:ext>
            </p:extLst>
          </p:nvPr>
        </p:nvGraphicFramePr>
        <p:xfrm>
          <a:off x="1107830" y="1591407"/>
          <a:ext cx="10163907" cy="4600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1259">
                  <a:extLst>
                    <a:ext uri="{9D8B030D-6E8A-4147-A177-3AD203B41FA5}">
                      <a16:colId xmlns:a16="http://schemas.microsoft.com/office/drawing/2014/main" val="36507150"/>
                    </a:ext>
                  </a:extLst>
                </a:gridCol>
                <a:gridCol w="7402648">
                  <a:extLst>
                    <a:ext uri="{9D8B030D-6E8A-4147-A177-3AD203B41FA5}">
                      <a16:colId xmlns:a16="http://schemas.microsoft.com/office/drawing/2014/main" val="3722656822"/>
                    </a:ext>
                  </a:extLst>
                </a:gridCol>
              </a:tblGrid>
              <a:tr h="668216">
                <a:tc>
                  <a:txBody>
                    <a:bodyPr/>
                    <a:lstStyle/>
                    <a:p>
                      <a:r>
                        <a:rPr lang="ru-RU" dirty="0" smtClean="0"/>
                        <a:t>Направленность, общая характеристика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Физкультурно</a:t>
                      </a:r>
                      <a:r>
                        <a:rPr lang="ru-RU" baseline="0" dirty="0" smtClean="0"/>
                        <a:t> – спортивная направленность. </a:t>
                      </a:r>
                    </a:p>
                    <a:p>
                      <a:r>
                        <a:rPr lang="ru-RU" baseline="0" dirty="0" smtClean="0"/>
                        <a:t>Краткое описание вида деятельности (5 – 6 предложений). Цель!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6757197"/>
                  </a:ext>
                </a:extLst>
              </a:tr>
              <a:tr h="624752">
                <a:tc>
                  <a:txBody>
                    <a:bodyPr/>
                    <a:lstStyle/>
                    <a:p>
                      <a:r>
                        <a:rPr lang="ru-RU" dirty="0" smtClean="0"/>
                        <a:t>Актуальность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Краткое описание (5</a:t>
                      </a:r>
                      <a:r>
                        <a:rPr lang="ru-RU" baseline="0" dirty="0" smtClean="0"/>
                        <a:t> – 6 предложений). Приоритетное решение социальных задач, запрос со стороны родителей и т.д.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7311437"/>
                  </a:ext>
                </a:extLst>
              </a:tr>
              <a:tr h="582051">
                <a:tc>
                  <a:txBody>
                    <a:bodyPr/>
                    <a:lstStyle/>
                    <a:p>
                      <a:r>
                        <a:rPr lang="ru-RU" dirty="0" smtClean="0"/>
                        <a:t>Отличительные особенности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Методы и средства обучения, технологии, режим реализации… Заимствованная</a:t>
                      </a:r>
                      <a:r>
                        <a:rPr lang="ru-RU" baseline="0" dirty="0" smtClean="0"/>
                        <a:t> программа или авторская (подтверждение).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435621"/>
                  </a:ext>
                </a:extLst>
              </a:tr>
              <a:tr h="618979">
                <a:tc>
                  <a:txBody>
                    <a:bodyPr/>
                    <a:lstStyle/>
                    <a:p>
                      <a:r>
                        <a:rPr lang="ru-RU" dirty="0" smtClean="0"/>
                        <a:t>Адресат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Указывается возраст детей, их</a:t>
                      </a:r>
                      <a:r>
                        <a:rPr lang="ru-RU" baseline="0" dirty="0" smtClean="0"/>
                        <a:t> возрастные, гендерные, индивидуально – психологические особенности.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487366"/>
                  </a:ext>
                </a:extLst>
              </a:tr>
              <a:tr h="357001">
                <a:tc>
                  <a:txBody>
                    <a:bodyPr/>
                    <a:lstStyle/>
                    <a:p>
                      <a:r>
                        <a:rPr lang="ru-RU" dirty="0" smtClean="0"/>
                        <a:t>Объем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Общее количество</a:t>
                      </a:r>
                      <a:r>
                        <a:rPr lang="ru-RU" baseline="0" dirty="0" smtClean="0"/>
                        <a:t> учебных часов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503601"/>
                  </a:ext>
                </a:extLst>
              </a:tr>
              <a:tr h="357001"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Форма обучения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Очная, очно – заочная, заочная, сочетание различных форм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4079708"/>
                  </a:ext>
                </a:extLst>
              </a:tr>
              <a:tr h="624752">
                <a:tc>
                  <a:txBody>
                    <a:bodyPr/>
                    <a:lstStyle/>
                    <a:p>
                      <a:r>
                        <a:rPr lang="ru-RU" dirty="0" smtClean="0"/>
                        <a:t>Особенности организации</a:t>
                      </a:r>
                      <a:r>
                        <a:rPr lang="ru-RU" baseline="0" dirty="0" smtClean="0"/>
                        <a:t> ОП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Временные или постоянные формирования, разновозрастные или одного возраста, смешанные или разнополые группы</a:t>
                      </a:r>
                      <a:r>
                        <a:rPr lang="ru-RU" baseline="0" dirty="0" smtClean="0"/>
                        <a:t> …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9795105"/>
                  </a:ext>
                </a:extLst>
              </a:tr>
              <a:tr h="624752">
                <a:tc>
                  <a:txBody>
                    <a:bodyPr/>
                    <a:lstStyle/>
                    <a:p>
                      <a:r>
                        <a:rPr lang="ru-RU" dirty="0" smtClean="0"/>
                        <a:t>Режим занятий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часов по годам обучения, периодичность, продолжительность занятий, количество часов и занятий в неделю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916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9395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72762" y="982132"/>
            <a:ext cx="9161584" cy="1066475"/>
          </a:xfrm>
        </p:spPr>
        <p:txBody>
          <a:bodyPr/>
          <a:lstStyle/>
          <a:p>
            <a:r>
              <a:rPr lang="ru-RU" dirty="0" smtClean="0"/>
              <a:t>Цель и задачи программы</a:t>
            </a:r>
            <a:endParaRPr lang="ru-RU" dirty="0"/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857509905"/>
              </p:ext>
            </p:extLst>
          </p:nvPr>
        </p:nvGraphicFramePr>
        <p:xfrm>
          <a:off x="1298576" y="2127738"/>
          <a:ext cx="4671402" cy="3742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Объект 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98676373"/>
              </p:ext>
            </p:extLst>
          </p:nvPr>
        </p:nvGraphicFramePr>
        <p:xfrm>
          <a:off x="6181725" y="2560638"/>
          <a:ext cx="4718050" cy="33099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9464071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 программы. Учебный план.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7780256"/>
              </p:ext>
            </p:extLst>
          </p:nvPr>
        </p:nvGraphicFramePr>
        <p:xfrm>
          <a:off x="1354015" y="2883875"/>
          <a:ext cx="9542587" cy="2171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1484">
                  <a:extLst>
                    <a:ext uri="{9D8B030D-6E8A-4147-A177-3AD203B41FA5}">
                      <a16:colId xmlns:a16="http://schemas.microsoft.com/office/drawing/2014/main" val="2989721555"/>
                    </a:ext>
                  </a:extLst>
                </a:gridCol>
                <a:gridCol w="1759379">
                  <a:extLst>
                    <a:ext uri="{9D8B030D-6E8A-4147-A177-3AD203B41FA5}">
                      <a16:colId xmlns:a16="http://schemas.microsoft.com/office/drawing/2014/main" val="80749780"/>
                    </a:ext>
                  </a:extLst>
                </a:gridCol>
                <a:gridCol w="1590431">
                  <a:extLst>
                    <a:ext uri="{9D8B030D-6E8A-4147-A177-3AD203B41FA5}">
                      <a16:colId xmlns:a16="http://schemas.microsoft.com/office/drawing/2014/main" val="1421896932"/>
                    </a:ext>
                  </a:extLst>
                </a:gridCol>
                <a:gridCol w="1590431">
                  <a:extLst>
                    <a:ext uri="{9D8B030D-6E8A-4147-A177-3AD203B41FA5}">
                      <a16:colId xmlns:a16="http://schemas.microsoft.com/office/drawing/2014/main" val="2279876686"/>
                    </a:ext>
                  </a:extLst>
                </a:gridCol>
                <a:gridCol w="1590431">
                  <a:extLst>
                    <a:ext uri="{9D8B030D-6E8A-4147-A177-3AD203B41FA5}">
                      <a16:colId xmlns:a16="http://schemas.microsoft.com/office/drawing/2014/main" val="1282949463"/>
                    </a:ext>
                  </a:extLst>
                </a:gridCol>
                <a:gridCol w="1590431">
                  <a:extLst>
                    <a:ext uri="{9D8B030D-6E8A-4147-A177-3AD203B41FA5}">
                      <a16:colId xmlns:a16="http://schemas.microsoft.com/office/drawing/2014/main" val="1761767825"/>
                    </a:ext>
                  </a:extLst>
                </a:gridCol>
              </a:tblGrid>
              <a:tr h="542926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</a:t>
                      </a:r>
                      <a:r>
                        <a:rPr lang="ru-RU" dirty="0" err="1" smtClean="0"/>
                        <a:t>п.п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Название раздела, темы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 часов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Форма аттестации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1319990"/>
                  </a:ext>
                </a:extLst>
              </a:tr>
              <a:tr h="54292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Практика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3644582"/>
                  </a:ext>
                </a:extLst>
              </a:tr>
              <a:tr h="54292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5477882"/>
                  </a:ext>
                </a:extLst>
              </a:tr>
              <a:tr h="54292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22721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4794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2762" y="982133"/>
            <a:ext cx="9023836" cy="785121"/>
          </a:xfrm>
        </p:spPr>
        <p:txBody>
          <a:bodyPr/>
          <a:lstStyle/>
          <a:p>
            <a:r>
              <a:rPr lang="ru-RU" dirty="0"/>
              <a:t>Содержание </a:t>
            </a:r>
            <a:r>
              <a:rPr lang="ru-RU" dirty="0" smtClean="0"/>
              <a:t>разделов и тем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5415" y="2039815"/>
            <a:ext cx="9979270" cy="3261948"/>
          </a:xfrm>
        </p:spPr>
        <p:txBody>
          <a:bodyPr/>
          <a:lstStyle/>
          <a:p>
            <a:pPr algn="just"/>
            <a:r>
              <a:rPr lang="ru-RU" dirty="0" smtClean="0"/>
              <a:t>Описание разделов и тем, в соответствии с последовательностью, заданной учебным планом, включая описание теоретических и практических частей и форм контроля по каждой теме.</a:t>
            </a:r>
          </a:p>
          <a:p>
            <a:pPr algn="just"/>
            <a:r>
              <a:rPr lang="ru-RU" dirty="0" smtClean="0"/>
              <a:t>Практическая и теоретическая части составляют соотношение 3:1;</a:t>
            </a:r>
          </a:p>
          <a:p>
            <a:pPr algn="just"/>
            <a:r>
              <a:rPr lang="ru-RU" dirty="0" smtClean="0"/>
              <a:t>Содержание каждого года обучения оформляется отдельными пунктами;</a:t>
            </a:r>
          </a:p>
          <a:p>
            <a:pPr algn="just"/>
            <a:r>
              <a:rPr lang="ru-RU" dirty="0" smtClean="0"/>
              <a:t>В содержании допускается размещение ссылок на приложения.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6587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5031" y="844062"/>
            <a:ext cx="9331567" cy="1169377"/>
          </a:xfrm>
        </p:spPr>
        <p:txBody>
          <a:bodyPr/>
          <a:lstStyle/>
          <a:p>
            <a:r>
              <a:rPr lang="ru-RU" dirty="0" smtClean="0"/>
              <a:t>Планируемые результаты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6600027"/>
              </p:ext>
            </p:extLst>
          </p:nvPr>
        </p:nvGraphicFramePr>
        <p:xfrm>
          <a:off x="1863969" y="2013439"/>
          <a:ext cx="8352693" cy="3516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93524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7254" y="982133"/>
            <a:ext cx="9129344" cy="1013722"/>
          </a:xfrm>
        </p:spPr>
        <p:txBody>
          <a:bodyPr/>
          <a:lstStyle/>
          <a:p>
            <a:r>
              <a:rPr lang="ru-RU" dirty="0" smtClean="0"/>
              <a:t>Календарный учебный график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3183846"/>
              </p:ext>
            </p:extLst>
          </p:nvPr>
        </p:nvGraphicFramePr>
        <p:xfrm>
          <a:off x="958362" y="2672861"/>
          <a:ext cx="10480429" cy="20187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537">
                  <a:extLst>
                    <a:ext uri="{9D8B030D-6E8A-4147-A177-3AD203B41FA5}">
                      <a16:colId xmlns:a16="http://schemas.microsoft.com/office/drawing/2014/main" val="3112524254"/>
                    </a:ext>
                  </a:extLst>
                </a:gridCol>
                <a:gridCol w="877354">
                  <a:extLst>
                    <a:ext uri="{9D8B030D-6E8A-4147-A177-3AD203B41FA5}">
                      <a16:colId xmlns:a16="http://schemas.microsoft.com/office/drawing/2014/main" val="1635911720"/>
                    </a:ext>
                  </a:extLst>
                </a:gridCol>
                <a:gridCol w="903939">
                  <a:extLst>
                    <a:ext uri="{9D8B030D-6E8A-4147-A177-3AD203B41FA5}">
                      <a16:colId xmlns:a16="http://schemas.microsoft.com/office/drawing/2014/main" val="583823196"/>
                    </a:ext>
                  </a:extLst>
                </a:gridCol>
                <a:gridCol w="1391358">
                  <a:extLst>
                    <a:ext uri="{9D8B030D-6E8A-4147-A177-3AD203B41FA5}">
                      <a16:colId xmlns:a16="http://schemas.microsoft.com/office/drawing/2014/main" val="3114358684"/>
                    </a:ext>
                  </a:extLst>
                </a:gridCol>
                <a:gridCol w="1231838">
                  <a:extLst>
                    <a:ext uri="{9D8B030D-6E8A-4147-A177-3AD203B41FA5}">
                      <a16:colId xmlns:a16="http://schemas.microsoft.com/office/drawing/2014/main" val="844951684"/>
                    </a:ext>
                  </a:extLst>
                </a:gridCol>
                <a:gridCol w="1435668">
                  <a:extLst>
                    <a:ext uri="{9D8B030D-6E8A-4147-A177-3AD203B41FA5}">
                      <a16:colId xmlns:a16="http://schemas.microsoft.com/office/drawing/2014/main" val="1141247433"/>
                    </a:ext>
                  </a:extLst>
                </a:gridCol>
                <a:gridCol w="1081183">
                  <a:extLst>
                    <a:ext uri="{9D8B030D-6E8A-4147-A177-3AD203B41FA5}">
                      <a16:colId xmlns:a16="http://schemas.microsoft.com/office/drawing/2014/main" val="146341504"/>
                    </a:ext>
                  </a:extLst>
                </a:gridCol>
                <a:gridCol w="1444530">
                  <a:extLst>
                    <a:ext uri="{9D8B030D-6E8A-4147-A177-3AD203B41FA5}">
                      <a16:colId xmlns:a16="http://schemas.microsoft.com/office/drawing/2014/main" val="1540240563"/>
                    </a:ext>
                  </a:extLst>
                </a:gridCol>
                <a:gridCol w="1249022">
                  <a:extLst>
                    <a:ext uri="{9D8B030D-6E8A-4147-A177-3AD203B41FA5}">
                      <a16:colId xmlns:a16="http://schemas.microsoft.com/office/drawing/2014/main" val="3287900719"/>
                    </a:ext>
                  </a:extLst>
                </a:gridCol>
              </a:tblGrid>
              <a:tr h="109903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</a:t>
                      </a:r>
                      <a:r>
                        <a:rPr lang="ru-RU" dirty="0" err="1" smtClean="0"/>
                        <a:t>п.п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Месяц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Число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Время проведения занятий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Форма занятия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</a:t>
                      </a:r>
                      <a:r>
                        <a:rPr lang="ru-RU" baseline="0" dirty="0" smtClean="0"/>
                        <a:t> часов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Тема занятия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Место проведения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Форма контроля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5643590"/>
                  </a:ext>
                </a:extLst>
              </a:tr>
              <a:tr h="55391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326482"/>
                  </a:ext>
                </a:extLst>
              </a:tr>
              <a:tr h="34499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9372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5763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5515" y="982133"/>
            <a:ext cx="8546124" cy="1022514"/>
          </a:xfrm>
        </p:spPr>
        <p:txBody>
          <a:bodyPr/>
          <a:lstStyle/>
          <a:p>
            <a:r>
              <a:rPr lang="ru-RU" dirty="0" smtClean="0"/>
              <a:t>Условия реализации программы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5756302"/>
              </p:ext>
            </p:extLst>
          </p:nvPr>
        </p:nvGraphicFramePr>
        <p:xfrm>
          <a:off x="1295400" y="2557463"/>
          <a:ext cx="9601200" cy="3317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7344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2954" y="929378"/>
            <a:ext cx="9243642" cy="1092853"/>
          </a:xfrm>
        </p:spPr>
        <p:txBody>
          <a:bodyPr/>
          <a:lstStyle/>
          <a:p>
            <a:r>
              <a:rPr lang="ru-RU" dirty="0" smtClean="0"/>
              <a:t>Методические материалы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1364456"/>
              </p:ext>
            </p:extLst>
          </p:nvPr>
        </p:nvGraphicFramePr>
        <p:xfrm>
          <a:off x="1532792" y="2347545"/>
          <a:ext cx="9601200" cy="3393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31485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2084" y="982133"/>
            <a:ext cx="9164513" cy="1084060"/>
          </a:xfrm>
        </p:spPr>
        <p:txBody>
          <a:bodyPr/>
          <a:lstStyle/>
          <a:p>
            <a:r>
              <a:rPr lang="ru-RU" dirty="0" smtClean="0"/>
              <a:t>Рабочая программа воспитания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2607211"/>
              </p:ext>
            </p:extLst>
          </p:nvPr>
        </p:nvGraphicFramePr>
        <p:xfrm>
          <a:off x="1295400" y="2557463"/>
          <a:ext cx="9601200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9500">
                  <a:extLst>
                    <a:ext uri="{9D8B030D-6E8A-4147-A177-3AD203B41FA5}">
                      <a16:colId xmlns:a16="http://schemas.microsoft.com/office/drawing/2014/main" val="3531747260"/>
                    </a:ext>
                  </a:extLst>
                </a:gridCol>
                <a:gridCol w="5981700">
                  <a:extLst>
                    <a:ext uri="{9D8B030D-6E8A-4147-A177-3AD203B41FA5}">
                      <a16:colId xmlns:a16="http://schemas.microsoft.com/office/drawing/2014/main" val="18050603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Цель и особенности организуемого воспитательного процесса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Вовлечение детей не в разрозненные мероприятия,  а в постоянные деятельности с их повседневными малыми делами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76248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Направления воспитания, виды, формы и содержание</a:t>
                      </a:r>
                      <a:r>
                        <a:rPr lang="ru-RU" baseline="0" dirty="0" smtClean="0"/>
                        <a:t> деятельности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Организовать деятельность не для детей, не силами детей, а ВМЕСТЕ</a:t>
                      </a:r>
                      <a:r>
                        <a:rPr lang="ru-RU" baseline="0" dirty="0" smtClean="0"/>
                        <a:t> с детьми, передавая им часть ответственности за нее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78985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Планируемые результаты и формы их проявления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Избегать морализации, давать возможность ребенку самому делать выводы из увиденного и услышанного, высказывать свою позицию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2091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44966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Календарный план воспитательной работы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2919552"/>
              </p:ext>
            </p:extLst>
          </p:nvPr>
        </p:nvGraphicFramePr>
        <p:xfrm>
          <a:off x="1295400" y="2557463"/>
          <a:ext cx="9932376" cy="239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362">
                  <a:extLst>
                    <a:ext uri="{9D8B030D-6E8A-4147-A177-3AD203B41FA5}">
                      <a16:colId xmlns:a16="http://schemas.microsoft.com/office/drawing/2014/main" val="476447621"/>
                    </a:ext>
                  </a:extLst>
                </a:gridCol>
                <a:gridCol w="2198076">
                  <a:extLst>
                    <a:ext uri="{9D8B030D-6E8A-4147-A177-3AD203B41FA5}">
                      <a16:colId xmlns:a16="http://schemas.microsoft.com/office/drawing/2014/main" val="1917947091"/>
                    </a:ext>
                  </a:extLst>
                </a:gridCol>
                <a:gridCol w="2190750">
                  <a:extLst>
                    <a:ext uri="{9D8B030D-6E8A-4147-A177-3AD203B41FA5}">
                      <a16:colId xmlns:a16="http://schemas.microsoft.com/office/drawing/2014/main" val="547620429"/>
                    </a:ext>
                  </a:extLst>
                </a:gridCol>
                <a:gridCol w="1655396">
                  <a:extLst>
                    <a:ext uri="{9D8B030D-6E8A-4147-A177-3AD203B41FA5}">
                      <a16:colId xmlns:a16="http://schemas.microsoft.com/office/drawing/2014/main" val="2042183791"/>
                    </a:ext>
                  </a:extLst>
                </a:gridCol>
                <a:gridCol w="1473201">
                  <a:extLst>
                    <a:ext uri="{9D8B030D-6E8A-4147-A177-3AD203B41FA5}">
                      <a16:colId xmlns:a16="http://schemas.microsoft.com/office/drawing/2014/main" val="3303445365"/>
                    </a:ext>
                  </a:extLst>
                </a:gridCol>
                <a:gridCol w="1837591">
                  <a:extLst>
                    <a:ext uri="{9D8B030D-6E8A-4147-A177-3AD203B41FA5}">
                      <a16:colId xmlns:a16="http://schemas.microsoft.com/office/drawing/2014/main" val="2284170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 </a:t>
                      </a:r>
                      <a:r>
                        <a:rPr lang="ru-RU" dirty="0" err="1" smtClean="0"/>
                        <a:t>п.п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Направления воспитательной работы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Форма</a:t>
                      </a:r>
                      <a:r>
                        <a:rPr lang="ru-RU" baseline="0" dirty="0" smtClean="0"/>
                        <a:t> и название мероприятия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Цель и краткое содержание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Сроки проведения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Ответственный исполнитель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8951113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765497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4925428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390333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56829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036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6914" y="982132"/>
            <a:ext cx="9199683" cy="943383"/>
          </a:xfrm>
        </p:spPr>
        <p:txBody>
          <a:bodyPr/>
          <a:lstStyle/>
          <a:p>
            <a:r>
              <a:rPr lang="ru-RU" dirty="0" smtClean="0"/>
              <a:t>Список литературы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7318418"/>
              </p:ext>
            </p:extLst>
          </p:nvPr>
        </p:nvGraphicFramePr>
        <p:xfrm>
          <a:off x="1436079" y="2285999"/>
          <a:ext cx="9601200" cy="3317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75643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916" y="2497017"/>
            <a:ext cx="5969977" cy="3483830"/>
          </a:xfrm>
        </p:spPr>
      </p:pic>
    </p:spTree>
    <p:extLst>
      <p:ext uri="{BB962C8B-B14F-4D97-AF65-F5344CB8AC3E}">
        <p14:creationId xmlns:p14="http://schemas.microsoft.com/office/powerpoint/2010/main" val="9325061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411</TotalTime>
  <Words>949</Words>
  <Application>Microsoft Office PowerPoint</Application>
  <PresentationFormat>Широкоэкранный</PresentationFormat>
  <Paragraphs>137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Arial</vt:lpstr>
      <vt:lpstr>Garamond</vt:lpstr>
      <vt:lpstr>Натуральные материалы</vt:lpstr>
      <vt:lpstr>Программное обеспечение  образовательного процесса в учреждении  дополнительного образования </vt:lpstr>
      <vt:lpstr>Нормативная база, регламентирующая образовательную деятельность</vt:lpstr>
      <vt:lpstr>ФЗ «Об образовании в Российской Федерации» Глава 2, статья 10, пункт 6</vt:lpstr>
      <vt:lpstr>ФЗ «Об образовании в Российской Федерации» Глава 10, статья 75, пункт 2</vt:lpstr>
      <vt:lpstr>ФЗ «Об образовании в Российской Федерации» Глава 11, статья 84, пункт 3</vt:lpstr>
      <vt:lpstr>ФЗ «Об образовании в Российской Федерации» Глава 1, статья 2, пункт 9 </vt:lpstr>
      <vt:lpstr>Приказ Министерства просвещения РФ  от 09.11.2018 № 196</vt:lpstr>
      <vt:lpstr>Приказ Министерства просвещения РФ  от 09.11.2018 № 196 п.11</vt:lpstr>
      <vt:lpstr>Титульный лист</vt:lpstr>
      <vt:lpstr>Пояснительная записка</vt:lpstr>
      <vt:lpstr>Цель и задачи программы</vt:lpstr>
      <vt:lpstr>Содержание программы. Учебный план.</vt:lpstr>
      <vt:lpstr>Содержание разделов и тем</vt:lpstr>
      <vt:lpstr>Планируемые результаты</vt:lpstr>
      <vt:lpstr>Календарный учебный график</vt:lpstr>
      <vt:lpstr>Условия реализации программы</vt:lpstr>
      <vt:lpstr>Методические материалы</vt:lpstr>
      <vt:lpstr>Рабочая программа воспитания</vt:lpstr>
      <vt:lpstr>Календарный план воспитательной работы</vt:lpstr>
      <vt:lpstr>Список литературы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Программное обеспечение образовательного процесса в учреждении дополнительного образования </dc:title>
  <dc:creator>Спорт школа</dc:creator>
  <cp:lastModifiedBy>Спорт школа</cp:lastModifiedBy>
  <cp:revision>50</cp:revision>
  <dcterms:created xsi:type="dcterms:W3CDTF">2022-03-31T03:29:57Z</dcterms:created>
  <dcterms:modified xsi:type="dcterms:W3CDTF">2022-04-04T02:09:00Z</dcterms:modified>
</cp:coreProperties>
</file>