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handoutMasterIdLst>
    <p:handoutMasterId r:id="rId15"/>
  </p:handoutMasterIdLst>
  <p:sldIdLst>
    <p:sldId id="258" r:id="rId2"/>
    <p:sldId id="257" r:id="rId3"/>
    <p:sldId id="256" r:id="rId4"/>
    <p:sldId id="259" r:id="rId5"/>
    <p:sldId id="261" r:id="rId6"/>
    <p:sldId id="262" r:id="rId7"/>
    <p:sldId id="260" r:id="rId8"/>
    <p:sldId id="263" r:id="rId9"/>
    <p:sldId id="265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067" autoAdjust="0"/>
  </p:normalViewPr>
  <p:slideViewPr>
    <p:cSldViewPr>
      <p:cViewPr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7B5B4-EA5A-479B-962E-52EF0869B985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C90A6-1CD7-4E7E-9E94-3E64341F6A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4422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E08054-828C-44F8-8073-F5E4510AEDD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5B2A98-40BE-4925-96A1-07AF8810C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55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5B2A98-40BE-4925-96A1-07AF8810C7F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385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5B2A98-40BE-4925-96A1-07AF8810C7F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004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7F5FA1-5C44-4283-A069-5E4FFB335B0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30851E2-92DF-472D-8E59-DED51E54501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4355976" y="4365104"/>
            <a:ext cx="4415940" cy="1688823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АДЫГЭ ФАЩЭМ И </a:t>
            </a:r>
          </a:p>
          <a:p>
            <a:pPr algn="ctr"/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ГЪЭЛЪЭГЪУЭНЫГЪЭР ЗЫГЪЭХЬЭЗЫРАР   </a:t>
            </a:r>
          </a:p>
          <a:p>
            <a:pPr algn="ctr"/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АДЫГЭБЗЭМРЭ ЛИТЕРАТУРЭМК</a:t>
            </a:r>
            <a:r>
              <a:rPr lang="en-US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 ЕГЪЭДЖАК</a:t>
            </a:r>
            <a:r>
              <a:rPr lang="en-US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УЭ</a:t>
            </a:r>
            <a:r>
              <a:rPr lang="en-US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ИУАН ЖАННЭЩ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46151" y="160338"/>
            <a:ext cx="8808252" cy="266648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182880" indent="0" algn="ctr">
              <a:buNone/>
            </a:pP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АДЫГЭ ФАЩЭР 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ПСЫХЬАЩ </a:t>
            </a:r>
            <a:b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АДЫГЭ НЭМЫСК</a:t>
            </a:r>
            <a:r>
              <a:rPr lang="en-US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2" descr="https://www.xn----8sbcn1ad4cq.xn--p1ai/wp-content/uploads/2022/10/WhatsApp-Image-2022-09-28-at-14.02.0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www.xn----8sbcn1ad4cq.xn--p1ai/wp-content/uploads/2022/10/WhatsApp-Image-2022-09-28-at-14.02.05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0" t="16258" r="13316" b="16070"/>
          <a:stretch/>
        </p:blipFill>
        <p:spPr bwMode="auto">
          <a:xfrm>
            <a:off x="1462170" y="2947255"/>
            <a:ext cx="2821798" cy="3846557"/>
          </a:xfrm>
          <a:prstGeom prst="rect">
            <a:avLst/>
          </a:prstGeom>
          <a:noFill/>
          <a:ln w="38100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4646943" y="6340380"/>
            <a:ext cx="3381441" cy="391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16.11.2024</a:t>
            </a:r>
            <a:endParaRPr lang="ru-RU" sz="12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82" y="157772"/>
            <a:ext cx="519609" cy="667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161534"/>
            <a:ext cx="519609" cy="667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162" y="157772"/>
            <a:ext cx="512699" cy="66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023" y="2170702"/>
            <a:ext cx="512699" cy="66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5575" y="825625"/>
            <a:ext cx="45719" cy="1335909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92D050"/>
                </a:solidFill>
              </a:ln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01003" y="825625"/>
            <a:ext cx="45719" cy="1335909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92D050"/>
                </a:solidFill>
              </a:ln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5400000">
            <a:off x="4532805" y="-3695160"/>
            <a:ext cx="45719" cy="775671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92D050"/>
                </a:solidFill>
              </a:ln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5400000">
            <a:off x="4540725" y="-1067944"/>
            <a:ext cx="45719" cy="774087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92D050"/>
                </a:solidFill>
              </a:ln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13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5266438"/>
            <a:ext cx="6512511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информ-10\Desktop\Фото\10003499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87" b="4496"/>
          <a:stretch/>
        </p:blipFill>
        <p:spPr bwMode="auto">
          <a:xfrm>
            <a:off x="179512" y="188640"/>
            <a:ext cx="4791075" cy="6199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информ-10\Desktop\Фото\100035543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87" t="2361" r="8388"/>
          <a:stretch/>
        </p:blipFill>
        <p:spPr bwMode="auto">
          <a:xfrm>
            <a:off x="5076056" y="165368"/>
            <a:ext cx="3879686" cy="622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53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44690" y="5085184"/>
            <a:ext cx="8172400" cy="1397800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ДУНЕЙПСО АДЫГЭ ХАСЭМ И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ЖЭРДЭМК</a:t>
            </a:r>
            <a:r>
              <a:rPr lang="en-US" sz="2400" b="1" dirty="0" smtClean="0">
                <a:solidFill>
                  <a:schemeClr val="accent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I</a:t>
            </a: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 2011 ГЪЭМ ЯГЪЭЛЪЭП</a:t>
            </a:r>
            <a:r>
              <a:rPr lang="en-US" sz="2400" b="1" dirty="0" smtClean="0">
                <a:solidFill>
                  <a:schemeClr val="accent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I</a:t>
            </a: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ЭН Щ</a:t>
            </a:r>
            <a:r>
              <a:rPr lang="en-US" sz="2400" b="1" dirty="0" smtClean="0">
                <a:solidFill>
                  <a:schemeClr val="accent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I</a:t>
            </a: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АДЗАЩ</a:t>
            </a:r>
            <a:endParaRPr lang="ru-RU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188640"/>
            <a:ext cx="77633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Фок</a:t>
            </a:r>
            <a:r>
              <a:rPr lang="en-US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I</a:t>
            </a:r>
            <a:r>
              <a:rPr lang="ru-RU" sz="5400" b="1" cap="none" spc="0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адэм</a:t>
            </a:r>
            <a:r>
              <a:rPr lang="ru-RU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и 28-р</a:t>
            </a:r>
            <a:br>
              <a:rPr lang="ru-RU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5400" b="1" cap="none" spc="0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Адыгэ</a:t>
            </a:r>
            <a:r>
              <a:rPr lang="ru-RU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5400" b="1" cap="none" spc="0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Фащэм</a:t>
            </a:r>
            <a:r>
              <a:rPr lang="ru-RU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и </a:t>
            </a:r>
            <a:r>
              <a:rPr lang="ru-RU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махуэщ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 descr="C:\Users\информ-10\Desktop\Фото\10003554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354" y="1844824"/>
            <a:ext cx="4607868" cy="324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44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2276872"/>
            <a:ext cx="5760640" cy="2376264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Адыгэ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фащэ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!    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Адыгэ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пщащэ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дунейм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теткъым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фэр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нэхъ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дахащэ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Адыгэ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пщащэ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!    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Адыгэ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фащэ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Сыту 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фэ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 т</a:t>
            </a:r>
            <a:r>
              <a:rPr lang="en-US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ури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фызэхуэфащэ</a:t>
            </a:r>
            <a:r>
              <a:rPr lang="ru-RU" sz="2000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!</a:t>
            </a:r>
            <a:endParaRPr lang="ru-RU" sz="2000" dirty="0">
              <a:ln w="10541" cmpd="sng">
                <a:solidFill>
                  <a:srgbClr val="00B05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427984" y="5356115"/>
            <a:ext cx="4824536" cy="1241237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АР  СИ  ЛЪЭПКЪЫМ  И  </a:t>
            </a:r>
            <a:r>
              <a:rPr lang="en-US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I</a:t>
            </a:r>
            <a:r>
              <a:rPr lang="ru-RU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ЭУЖЬЩ!</a:t>
            </a:r>
          </a:p>
          <a:p>
            <a:pPr marL="45720" indent="0" algn="ctr">
              <a:buNone/>
            </a:pPr>
            <a:r>
              <a:rPr lang="ru-RU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СИ  ЩХЬЭР  ЛЪАГЭУ  ИРИС</a:t>
            </a:r>
            <a:r>
              <a:rPr lang="en-US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I</a:t>
            </a:r>
            <a:r>
              <a:rPr lang="ru-RU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ЭТРЭ</a:t>
            </a:r>
          </a:p>
          <a:p>
            <a:pPr marL="45720" lvl="0" indent="0" algn="ctr">
              <a:buClr>
                <a:srgbClr val="F14124">
                  <a:lumMod val="75000"/>
                </a:srgbClr>
              </a:buClr>
              <a:buNone/>
            </a:pPr>
            <a:r>
              <a:rPr lang="ru-RU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СИ  ПЛ</a:t>
            </a:r>
            <a:r>
              <a:rPr lang="en-US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I</a:t>
            </a:r>
            <a:r>
              <a:rPr lang="ru-RU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ЭР   ЗАХУЭ  ИРИСЩ</a:t>
            </a:r>
            <a:r>
              <a:rPr lang="en-US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I</a:t>
            </a:r>
            <a:r>
              <a:rPr lang="ru-RU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У</a:t>
            </a:r>
          </a:p>
          <a:p>
            <a:pPr marL="45720" lvl="0" indent="0" algn="ctr">
              <a:buClr>
                <a:srgbClr val="F14124">
                  <a:lumMod val="75000"/>
                </a:srgbClr>
              </a:buClr>
              <a:buNone/>
            </a:pPr>
            <a:r>
              <a:rPr lang="ru-RU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ЗЫЩЫЗОТ</a:t>
            </a:r>
            <a:r>
              <a:rPr lang="en-US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I</a:t>
            </a:r>
            <a:r>
              <a:rPr lang="ru-RU" sz="1400" b="1" i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АГЪЭ   ДИ   ЛЪЭПКЪ   ФАЩЭР!</a:t>
            </a:r>
            <a:endParaRPr lang="ru-RU" sz="1400" b="1" i="1" dirty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  <a:p>
            <a:pPr marL="45720" lvl="0" indent="0" algn="ctr">
              <a:buClr>
                <a:srgbClr val="F14124">
                  <a:lumMod val="75000"/>
                </a:srgbClr>
              </a:buClr>
              <a:buNone/>
            </a:pPr>
            <a:endParaRPr lang="ru-RU" sz="1400" b="1" i="1" dirty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  <a:p>
            <a:pPr marL="45720" lvl="0" indent="0" algn="ctr">
              <a:buClr>
                <a:srgbClr val="F14124">
                  <a:lumMod val="75000"/>
                </a:srgbClr>
              </a:buClr>
              <a:buNone/>
            </a:pPr>
            <a:endParaRPr lang="ru-RU" sz="1400" b="1" i="1" dirty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ru-RU" sz="1400" b="1" i="1" dirty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ru-RU" sz="1400" b="1" i="1" dirty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3075" name="Picture 3" descr="C:\Users\информ-10\Desktop\Фото\100028945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7" t="20720" r="6050" b="25698"/>
          <a:stretch/>
        </p:blipFill>
        <p:spPr bwMode="auto">
          <a:xfrm>
            <a:off x="5076056" y="315688"/>
            <a:ext cx="3672408" cy="504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59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2996952"/>
            <a:ext cx="2204864" cy="12092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7" t="14222" r="3078" b="13640"/>
          <a:stretch/>
        </p:blipFill>
        <p:spPr bwMode="auto">
          <a:xfrm>
            <a:off x="179512" y="116632"/>
            <a:ext cx="3888432" cy="6639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076" y="103331"/>
            <a:ext cx="3965970" cy="5629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4355976" y="5733258"/>
            <a:ext cx="4788024" cy="112474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АДЫГЭ   ФАЩЭ!    АДЫГЭ   ЩАУЭ!</a:t>
            </a:r>
          </a:p>
          <a:p>
            <a:pPr marL="45720" indent="0" algn="ctr">
              <a:buFont typeface="Georgia" pitchFamily="18" charset="0"/>
              <a:buNone/>
            </a:pP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ДУНЕЙМ  Ц</a:t>
            </a:r>
            <a:r>
              <a:rPr lang="en-US" b="1" dirty="0" smtClean="0">
                <a:solidFill>
                  <a:srgbClr val="0070C0"/>
                </a:solidFill>
                <a:latin typeface="Monotype Corsiva" pitchFamily="66" charset="0"/>
              </a:rPr>
              <a:t>I</a:t>
            </a: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ЭРЫ</a:t>
            </a:r>
            <a:r>
              <a:rPr lang="en-US" b="1" dirty="0" smtClean="0">
                <a:solidFill>
                  <a:srgbClr val="0070C0"/>
                </a:solidFill>
                <a:latin typeface="Monotype Corsiva" pitchFamily="66" charset="0"/>
              </a:rPr>
              <a:t>I</a:t>
            </a: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УЭ  ФЭ  ФЫЩЫХЪУАЩ..</a:t>
            </a:r>
          </a:p>
          <a:p>
            <a:pPr marL="45720" indent="0" algn="ctr">
              <a:buFont typeface="Georgia" pitchFamily="18" charset="0"/>
              <a:buNone/>
            </a:pP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АДЫГЭ   ЛЪЭПКЪЫМ   И</a:t>
            </a:r>
            <a:r>
              <a:rPr lang="en-US" b="1" dirty="0" smtClean="0">
                <a:solidFill>
                  <a:srgbClr val="0070C0"/>
                </a:solidFill>
                <a:latin typeface="Monotype Corsiva" pitchFamily="66" charset="0"/>
              </a:rPr>
              <a:t>I</a:t>
            </a: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Э  ДАХАГЪЫР</a:t>
            </a:r>
          </a:p>
          <a:p>
            <a:pPr marL="45720" indent="0" algn="ctr">
              <a:buFont typeface="Georgia" pitchFamily="18" charset="0"/>
              <a:buNone/>
            </a:pP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ЗЭМАН   БЛЭК</a:t>
            </a:r>
            <a:r>
              <a:rPr lang="en-US" b="1" dirty="0" smtClean="0">
                <a:solidFill>
                  <a:srgbClr val="0070C0"/>
                </a:solidFill>
                <a:latin typeface="Monotype Corsiva" pitchFamily="66" charset="0"/>
              </a:rPr>
              <a:t>I</a:t>
            </a: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АХЭМ   ФЭ  ЩЫФХЪУМАЩ.</a:t>
            </a:r>
            <a:endParaRPr lang="ru-RU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13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информ-10\Desktop\Фото\17315534606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86" y="146238"/>
            <a:ext cx="1584176" cy="205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информ-10\Desktop\Фото\173155364782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2" r="6251" b="8889"/>
          <a:stretch/>
        </p:blipFill>
        <p:spPr bwMode="auto">
          <a:xfrm>
            <a:off x="2819022" y="4821616"/>
            <a:ext cx="1807390" cy="191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информ-10\Desktop\Фото\173155372333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6" t="6613" r="11101" b="4229"/>
          <a:stretch/>
        </p:blipFill>
        <p:spPr bwMode="auto">
          <a:xfrm>
            <a:off x="6911180" y="2757080"/>
            <a:ext cx="1839685" cy="346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информ-10\Desktop\Фото\173155392977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67" t="10018" r="3167" b="10018"/>
          <a:stretch/>
        </p:blipFill>
        <p:spPr bwMode="auto">
          <a:xfrm>
            <a:off x="2475218" y="2431869"/>
            <a:ext cx="4063827" cy="217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информ-10\Desktop\Фото\173155340060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6" b="12239"/>
          <a:stretch/>
        </p:blipFill>
        <p:spPr bwMode="auto">
          <a:xfrm>
            <a:off x="6702951" y="160338"/>
            <a:ext cx="2256146" cy="204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https://yandex-images.clstorage.net/1d0qc0321/f0b547M0fTI/6ceZXxYflH5u3i_r8gy6OFEyU6C3aFLwgI7YnB5Mr0fIKP718lUtgxfCne_LsvWj-TeW5NrbNNgzQhISCpRimeiXSk7GmAIpfpm66fLN-r8GYpfnoelFthAaG93fljSPQTSkfysL5AmdxJ043uan5Cnmj2pKG6aNfB9HDBrDN0coxBUdE03T9aFN7et4SXYyh_UeJOGhQPYLU4ZFxR36w0m57jruQ2lIFcEUeN3vo3_jI4HoHlkkzj-Uh8QVwLoO68ibn5_N17OsBCBgtwR7MAk7EGGirsVxiJKHwwmT9UtPPua54gBkj9SAlbpTpax8qOfB5dceJg6zEIWJFgvwzKKBXBcRSlM-JE0iaHtJ9ncD8pttaeMMM8rUCYlFEvOKiDimuacDK0bbD9E2leyrO2ZlSi1XEmnPcVLLx1QLeUttQhKZ34lUfyBI5-i8hvC9jj3XpinoCzyKF4GIRtoyAYNyrncvBGQNlANbNlJrLLNn4o7sEV9jTz7XC89bA3mH7E6cFR7I37cvDC8gMUDysotyl6Xh6cHyjZhESo9f8gdI9y62bw8vSlXBH7KcauM7LypDJ1GTogm6ksMK1oF6xC-DHZaXyl1-qw9gqz3L_3bAcB8pp6jFccycjMxF2H7BQn4tNS7BLMDdz1B7Ga7ieyaqgenaWenI_1lKSNNOv0ggTtmW0EBdNKaMIOgwzPa7iLxfp68oTX6L1wmMidlyhkG-5nftQGFPFQqVOV0rY39na4IkXt-rh_6WjweSjHjAIEdcUZ8HGT3hR6et9Is7vIByWmEtbki-w9yNiosUfcfLtGj-K0Qvx57JU3ncoie6oeII5d5ZJ4k30k7BVQO4T-VB1ZqUgJQ2Yw4lIvJP9nQAc5dmJ2yI9MtdiQpG0PfCyzfhN-HKbQMUwV54m-WttKmqAmGfGOkJORANwZ5EuMkrB1RSV8GSvy4GLe41THc_gLeaJebpQbsPGc4Li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54" r="33468" b="813"/>
          <a:stretch/>
        </p:blipFill>
        <p:spPr bwMode="auto">
          <a:xfrm>
            <a:off x="2801854" y="56215"/>
            <a:ext cx="2452468" cy="2308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42" t="9845" r="29145" b="3344"/>
          <a:stretch/>
        </p:blipFill>
        <p:spPr bwMode="auto">
          <a:xfrm>
            <a:off x="120185" y="2628931"/>
            <a:ext cx="1879377" cy="3864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Объект 2"/>
          <p:cNvSpPr>
            <a:spLocks noGrp="1"/>
          </p:cNvSpPr>
          <p:nvPr>
            <p:ph sz="quarter" idx="13"/>
          </p:nvPr>
        </p:nvSpPr>
        <p:spPr>
          <a:xfrm>
            <a:off x="600094" y="2241512"/>
            <a:ext cx="1399468" cy="57606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КЪЭПТАЛ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7223644" y="2340899"/>
            <a:ext cx="1214759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ПЫ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4646943" y="6340380"/>
            <a:ext cx="1214759" cy="391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ВАКЪЭ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2625204" y="4507025"/>
            <a:ext cx="3881117" cy="445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БГЫРЫПХ, КЪАМЭ, ХЬЭЗЫР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415386" y="6428215"/>
            <a:ext cx="1214759" cy="4499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5254321" y="1855805"/>
            <a:ext cx="1448629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БАЩЛЪЫКЪ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7216954" y="6232447"/>
            <a:ext cx="1214759" cy="391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УЭ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185" y="2628931"/>
            <a:ext cx="419367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ый треугольник 7"/>
          <p:cNvSpPr/>
          <p:nvPr/>
        </p:nvSpPr>
        <p:spPr>
          <a:xfrm rot="16200000">
            <a:off x="1541728" y="5882546"/>
            <a:ext cx="535778" cy="379890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542804" y="6284200"/>
            <a:ext cx="456758" cy="2096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94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Users\информ-10\Desktop\Фото\Screenshot_20241114-05535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8" t="27729" r="4028" b="51085"/>
          <a:stretch/>
        </p:blipFill>
        <p:spPr bwMode="auto">
          <a:xfrm>
            <a:off x="4863417" y="4696965"/>
            <a:ext cx="3020951" cy="157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1372"/>
            <a:ext cx="1922320" cy="295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320" y="195692"/>
            <a:ext cx="2232248" cy="297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6" t="3790" r="26753" b="40619"/>
          <a:stretch/>
        </p:blipFill>
        <p:spPr bwMode="auto">
          <a:xfrm>
            <a:off x="6982692" y="249361"/>
            <a:ext cx="1872208" cy="4040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59" y="36191"/>
            <a:ext cx="2117217" cy="2841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Объект 2"/>
          <p:cNvSpPr>
            <a:spLocks noGrp="1"/>
          </p:cNvSpPr>
          <p:nvPr>
            <p:ph sz="quarter" idx="13"/>
          </p:nvPr>
        </p:nvSpPr>
        <p:spPr>
          <a:xfrm>
            <a:off x="889787" y="2879843"/>
            <a:ext cx="1214759" cy="576064"/>
          </a:xfrm>
        </p:spPr>
        <p:txBody>
          <a:bodyPr/>
          <a:lstStyle/>
          <a:p>
            <a:pPr marL="45720" indent="0" algn="ctr">
              <a:buNone/>
            </a:pPr>
            <a:r>
              <a:rPr lang="ru-RU" dirty="0" smtClean="0">
                <a:latin typeface="Monotype Corsiva" pitchFamily="66" charset="0"/>
              </a:rPr>
              <a:t>ПЫ</a:t>
            </a:r>
            <a:r>
              <a:rPr lang="en-US" dirty="0" smtClean="0">
                <a:latin typeface="Monotype Corsiva" pitchFamily="66" charset="0"/>
              </a:rPr>
              <a:t>I</a:t>
            </a:r>
            <a:r>
              <a:rPr lang="ru-RU" dirty="0" smtClean="0">
                <a:latin typeface="Monotype Corsiva" pitchFamily="66" charset="0"/>
              </a:rPr>
              <a:t>Э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3934500" y="3172023"/>
            <a:ext cx="2836631" cy="6931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dirty="0" smtClean="0">
                <a:latin typeface="Monotype Corsiva" pitchFamily="66" charset="0"/>
              </a:rPr>
              <a:t>БГЪЭ</a:t>
            </a:r>
            <a:r>
              <a:rPr lang="en-US" dirty="0" smtClean="0">
                <a:latin typeface="Monotype Corsiva" pitchFamily="66" charset="0"/>
              </a:rPr>
              <a:t>I</a:t>
            </a:r>
            <a:r>
              <a:rPr lang="ru-RU" dirty="0" smtClean="0">
                <a:latin typeface="Monotype Corsiva" pitchFamily="66" charset="0"/>
              </a:rPr>
              <a:t>УЛЪ, БГЫРЫПХ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7267824" y="4290019"/>
            <a:ext cx="1214759" cy="57606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en-US" dirty="0" smtClean="0">
                <a:latin typeface="Monotype Corsiva" pitchFamily="66" charset="0"/>
              </a:rPr>
              <a:t>I</a:t>
            </a:r>
            <a:r>
              <a:rPr lang="ru-RU" dirty="0" smtClean="0">
                <a:latin typeface="Monotype Corsiva" pitchFamily="66" charset="0"/>
              </a:rPr>
              <a:t>ЭЛЪЭЩ</a:t>
            </a:r>
            <a:r>
              <a:rPr lang="en-US" dirty="0" smtClean="0">
                <a:latin typeface="Monotype Corsiva" pitchFamily="66" charset="0"/>
              </a:rPr>
              <a:t>I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2195736" y="6272931"/>
            <a:ext cx="1440160" cy="57606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en-US" dirty="0" smtClean="0">
                <a:latin typeface="Monotype Corsiva" pitchFamily="66" charset="0"/>
              </a:rPr>
              <a:t>I</a:t>
            </a:r>
            <a:r>
              <a:rPr lang="ru-RU" dirty="0" smtClean="0">
                <a:latin typeface="Monotype Corsiva" pitchFamily="66" charset="0"/>
              </a:rPr>
              <a:t>ЭГЪУАПЭ ПЫЛЪХЬЭ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5766512" y="6272931"/>
            <a:ext cx="1214759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dirty="0" smtClean="0">
                <a:latin typeface="Monotype Corsiva" pitchFamily="66" charset="0"/>
              </a:rPr>
              <a:t>ВАКЪЭ</a:t>
            </a:r>
            <a:endParaRPr lang="ru-RU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15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Фото\10003554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568392"/>
            <a:ext cx="3744416" cy="5050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Фото\10003554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470" y="516569"/>
            <a:ext cx="4615094" cy="513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899592" y="5805264"/>
            <a:ext cx="7128792" cy="6931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endParaRPr lang="ru-RU" dirty="0"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5654156"/>
            <a:ext cx="7956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Адыгэ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фащэр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пхуэфащэу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щытын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хуейщ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Уи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теплъэкIи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хьэл-щэнкIи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65671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E:\Фото\X2f1gsVMpF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89" b="6395"/>
          <a:stretch/>
        </p:blipFill>
        <p:spPr bwMode="auto">
          <a:xfrm>
            <a:off x="161765" y="0"/>
            <a:ext cx="8658707" cy="5787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61765" y="5600680"/>
            <a:ext cx="8820472" cy="12573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Адыгэ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фащэр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хабзэм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зехьак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уэ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нэсщ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45720" indent="0" algn="ctr">
              <a:buFont typeface="Georgia" pitchFamily="18" charset="0"/>
              <a:buNone/>
            </a:pP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Егъэлеякъым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хужып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 – </a:t>
            </a: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хъумак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уэ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лъэщщ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45720" indent="0" algn="ctr">
              <a:buFont typeface="Georgia" pitchFamily="18" charset="0"/>
              <a:buNone/>
            </a:pPr>
            <a:endParaRPr lang="ru-RU" sz="32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28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722514" y="5147719"/>
            <a:ext cx="8064896" cy="144016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Утыку</a:t>
            </a:r>
            <a:r>
              <a:rPr lang="ru-RU" sz="3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ихьамэ</a:t>
            </a:r>
            <a:r>
              <a:rPr lang="ru-RU" sz="3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зэщ</a:t>
            </a:r>
            <a:r>
              <a:rPr lang="en-US" sz="3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элыдэу</a:t>
            </a:r>
            <a:r>
              <a:rPr lang="ru-RU" sz="3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фащэр</a:t>
            </a:r>
            <a:endParaRPr lang="ru-RU" sz="3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Хабзэ</a:t>
            </a:r>
            <a:r>
              <a:rPr lang="ru-RU" sz="3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дахащэм</a:t>
            </a:r>
            <a:r>
              <a:rPr lang="ru-RU" sz="3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зехьак</a:t>
            </a:r>
            <a:r>
              <a:rPr lang="en-US" sz="3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уэ</a:t>
            </a:r>
            <a:r>
              <a:rPr lang="ru-RU" sz="3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нэст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3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ru-RU" sz="3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4" descr="https://i.pinimg.com/736x/e0/13/ea/e013ea493e08d1363c13e0d6dc258644--dance-wedding-idea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5476"/>
            <a:ext cx="8360097" cy="5142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780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0773" y="5805264"/>
            <a:ext cx="8352928" cy="90872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уэдыжынкъым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Адыгэ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фащэ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45720" indent="0" algn="ctr">
              <a:buNone/>
            </a:pP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Лъэпкъыр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псэухук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э,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щы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эхук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гъащ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э!!!</a:t>
            </a:r>
          </a:p>
          <a:p>
            <a:pPr marL="45720" indent="0" algn="ctr">
              <a:buNone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информ-10\Desktop\Фото\10003499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87" b="4496"/>
          <a:stretch/>
        </p:blipFill>
        <p:spPr bwMode="auto">
          <a:xfrm>
            <a:off x="1979712" y="25964"/>
            <a:ext cx="4575051" cy="591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86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44896" y="3861048"/>
            <a:ext cx="10369152" cy="1865919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«Си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бзэ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– си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псэ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, си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дунейр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зи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жэрдэмхэр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Лъэпкъ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уэху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гъэк</a:t>
            </a:r>
            <a:r>
              <a:rPr lang="en-US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уатэу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тщхьэщытыну</a:t>
            </a:r>
            <a:r>
              <a:rPr lang="ru-RU" sz="2800" dirty="0" smtClean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Насып,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гуф</a:t>
            </a:r>
            <a:r>
              <a:rPr lang="en-US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эгъуэ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дэрэжэгъуэ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Фи </a:t>
            </a:r>
            <a:r>
              <a:rPr lang="en-US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эужь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щхьэпэм</a:t>
            </a:r>
            <a:r>
              <a:rPr lang="ru-RU" sz="2800" dirty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къывитыну</a:t>
            </a:r>
            <a: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n w="10541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ДЖЭРМЭНШЫКДЭСХЭР ДЫФХУОХЪУАХЪУЭ</a:t>
            </a:r>
            <a:r>
              <a:rPr lang="ru-RU" sz="2800" dirty="0" smtClean="0">
                <a:ln w="10541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2800" dirty="0">
                <a:ln w="10541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n w="10541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n w="10541" cmpd="sng">
                <a:solidFill>
                  <a:srgbClr val="C00000"/>
                </a:solidFill>
                <a:prstDash val="solid"/>
              </a:ln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E:\Фото\100035548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5" t="8637" r="2320"/>
          <a:stretch/>
        </p:blipFill>
        <p:spPr bwMode="auto">
          <a:xfrm>
            <a:off x="2123728" y="18652"/>
            <a:ext cx="5472608" cy="392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86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399</TotalTime>
  <Words>211</Words>
  <Application>Microsoft Office PowerPoint</Application>
  <PresentationFormat>Экран (4:3)</PresentationFormat>
  <Paragraphs>43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АДЫГЭ ФАЩЭР ПСЫХЬАЩ  АДЫГЭ НЭМЫСКIЭ </vt:lpstr>
      <vt:lpstr>Презентация PowerPoint</vt:lpstr>
      <vt:lpstr>Презентация PowerPoint</vt:lpstr>
      <vt:lpstr>Адыгэ фащэ!     Адыгэ пщащэ!  Мы дунейм теткъым фэр нэхъ дахащэ!  Адыгэ пщащэ!     Адыгэ фащэ!  Сыту  фэ  тIури  фызэхуэфащэ!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«Си бзэ – си псэ, си дунейр» зи жэрдэмхэр Лъэпкъ Iуэху гъэкIуатэу тщхьэщытыну! Насып, гуфIэгъуэ, дэрэжэгъуэ Фи Iэужь щхьэпэм къывитыну  ДЖЭРМЭНШЫКДЭСХЭР ДЫФХУОХЪУАХЪУЭ!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информ-10</dc:creator>
  <cp:lastModifiedBy>информ-10</cp:lastModifiedBy>
  <cp:revision>38</cp:revision>
  <cp:lastPrinted>2024-11-14T11:54:36Z</cp:lastPrinted>
  <dcterms:created xsi:type="dcterms:W3CDTF">2024-11-14T08:52:00Z</dcterms:created>
  <dcterms:modified xsi:type="dcterms:W3CDTF">2024-11-15T08:50:29Z</dcterms:modified>
</cp:coreProperties>
</file>