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45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138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5759" y="2166364"/>
            <a:ext cx="11471565" cy="1739347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0000"/>
              </a:lnSpc>
              <a:defRPr sz="6000" spc="15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996250"/>
            <a:ext cx="9144000" cy="1309255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F4541-472E-4293-87FA-4339DA8D07D8}" type="datetimeFigureOut">
              <a:rPr lang="ru-RU" smtClean="0"/>
              <a:t>12.09.2025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5845E-FDBC-4D1A-AB75-8DB3681C6D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69254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F4541-472E-4293-87FA-4339DA8D07D8}" type="datetimeFigureOut">
              <a:rPr lang="ru-RU" smtClean="0"/>
              <a:t>12.09.2025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5845E-FDBC-4D1A-AB75-8DB3681C6D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92429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191" y="2208879"/>
            <a:ext cx="10515600" cy="1676400"/>
          </a:xfrm>
        </p:spPr>
        <p:txBody>
          <a:bodyPr anchor="ctr">
            <a:noAutofit/>
          </a:bodyPr>
          <a:lstStyle>
            <a:lvl1pPr algn="ctr">
              <a:lnSpc>
                <a:spcPct val="80000"/>
              </a:lnSpc>
              <a:defRPr sz="6000" b="0" spc="150" baseline="0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3191" y="4010334"/>
            <a:ext cx="10515600" cy="1174639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BCF4541-472E-4293-87FA-4339DA8D07D8}" type="datetimeFigureOut">
              <a:rPr lang="ru-RU" smtClean="0"/>
              <a:t>12.09.2025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175845E-FDBC-4D1A-AB75-8DB3681C6D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917098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05344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30391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F4541-472E-4293-87FA-4339DA8D07D8}" type="datetimeFigureOut">
              <a:rPr lang="ru-RU" smtClean="0"/>
              <a:t>12.09.2025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5845E-FDBC-4D1A-AB75-8DB3681C6D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95159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7008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07008" y="2656566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31230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31230" y="2656564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F4541-472E-4293-87FA-4339DA8D07D8}" type="datetimeFigureOut">
              <a:rPr lang="ru-RU" smtClean="0"/>
              <a:t>12.09.2025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5845E-FDBC-4D1A-AB75-8DB3681C6D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63996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F4541-472E-4293-87FA-4339DA8D07D8}" type="datetimeFigureOut">
              <a:rPr lang="ru-RU" smtClean="0"/>
              <a:t>12.09.2025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5845E-FDBC-4D1A-AB75-8DB3681C6D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71958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F4541-472E-4293-87FA-4339DA8D07D8}" type="datetimeFigureOut">
              <a:rPr lang="ru-RU" smtClean="0"/>
              <a:t>12.09.2025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5845E-FDBC-4D1A-AB75-8DB3681C6D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02209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7008" y="2120054"/>
            <a:ext cx="6126480" cy="4114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89023" y="2147486"/>
            <a:ext cx="3200400" cy="3432319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F4541-472E-4293-87FA-4339DA8D07D8}" type="datetimeFigureOut">
              <a:rPr lang="ru-RU" smtClean="0"/>
              <a:t>12.09.2025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5845E-FDBC-4D1A-AB75-8DB3681C6D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37725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80160" y="2211494"/>
            <a:ext cx="6126480" cy="3931920"/>
          </a:xfrm>
          <a:solidFill>
            <a:schemeClr val="tx2">
              <a:lumMod val="60000"/>
              <a:lumOff val="40000"/>
            </a:schemeClr>
          </a:solidFill>
        </p:spPr>
        <p:txBody>
          <a:bodyPr tIns="365760" anchor="t"/>
          <a:lstStyle>
            <a:lvl1pPr marL="0" indent="0" algn="ctr">
              <a:buNone/>
              <a:defRPr sz="320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90688" y="2150621"/>
            <a:ext cx="3200400" cy="3429000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F4541-472E-4293-87FA-4339DA8D07D8}" type="datetimeFigureOut">
              <a:rPr lang="ru-RU" smtClean="0"/>
              <a:t>12.09.2025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5845E-FDBC-4D1A-AB75-8DB3681C6D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05463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F4541-472E-4293-87FA-4339DA8D07D8}" type="datetimeFigureOut">
              <a:rPr lang="ru-RU" smtClean="0"/>
              <a:t>12.09.2025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5845E-FDBC-4D1A-AB75-8DB3681C6D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90916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019312" y="0"/>
            <a:ext cx="27432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0624" y="274638"/>
            <a:ext cx="2402380" cy="58975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199" y="274638"/>
            <a:ext cx="7973291" cy="58975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422854"/>
            <a:ext cx="2743196" cy="365125"/>
          </a:xfrm>
        </p:spPr>
        <p:txBody>
          <a:bodyPr/>
          <a:lstStyle/>
          <a:p>
            <a:fld id="{3BCF4541-472E-4293-87FA-4339DA8D07D8}" type="datetimeFigureOut">
              <a:rPr lang="ru-RU" smtClean="0"/>
              <a:t>12.09.2025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776135" y="6422854"/>
            <a:ext cx="4279669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3048" y="6422854"/>
            <a:ext cx="879759" cy="365125"/>
          </a:xfrm>
        </p:spPr>
        <p:txBody>
          <a:bodyPr/>
          <a:lstStyle/>
          <a:p>
            <a:fld id="{D175845E-FDBC-4D1A-AB75-8DB3681C6D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60458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83" y="176109"/>
            <a:ext cx="12188952" cy="16459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02919" y="284176"/>
            <a:ext cx="9784080" cy="150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2919" y="2011680"/>
            <a:ext cx="9784080" cy="42062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02266" y="6422854"/>
            <a:ext cx="3000894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3BCF4541-472E-4293-87FA-4339DA8D07D8}" type="datetimeFigureOut">
              <a:rPr lang="ru-RU" smtClean="0"/>
              <a:t>12.09.2025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596471" y="6422854"/>
            <a:ext cx="50444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58927" y="6422854"/>
            <a:ext cx="946264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 b="0">
                <a:solidFill>
                  <a:schemeClr val="tx1"/>
                </a:solidFill>
              </a:defRPr>
            </a:lvl1pPr>
          </a:lstStyle>
          <a:p>
            <a:fld id="{D175845E-FDBC-4D1A-AB75-8DB3681C6D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47956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000" kern="1200" cap="all" baseline="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tx1"/>
        </a:buClr>
        <a:buFont typeface="Wingdings" pitchFamily="2" charset="2"/>
        <a:buChar char="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6400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8686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0972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2846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718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29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8062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b="1" dirty="0" smtClean="0"/>
              <a:t>Советско-японская война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sz="2200" dirty="0" smtClean="0"/>
              <a:t>9 августа – 2 сентября 1945 </a:t>
            </a:r>
            <a:r>
              <a:rPr lang="ru-RU" sz="2200" dirty="0" err="1" smtClean="0"/>
              <a:t>гг</a:t>
            </a:r>
            <a:endParaRPr lang="ru-RU" sz="2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606145" y="5367849"/>
            <a:ext cx="4458393" cy="1309255"/>
          </a:xfrm>
        </p:spPr>
        <p:txBody>
          <a:bodyPr>
            <a:normAutofit fontScale="85000" lnSpcReduction="10000"/>
          </a:bodyPr>
          <a:lstStyle/>
          <a:p>
            <a:pPr algn="r"/>
            <a:r>
              <a:rPr lang="ru-RU" i="1" dirty="0" smtClean="0"/>
              <a:t>Автор: Белоусова Анастасия Максимовна,</a:t>
            </a:r>
          </a:p>
          <a:p>
            <a:pPr algn="r"/>
            <a:r>
              <a:rPr lang="ru-RU" i="1" dirty="0"/>
              <a:t>п</a:t>
            </a:r>
            <a:r>
              <a:rPr lang="ru-RU" i="1" dirty="0" smtClean="0"/>
              <a:t>реподаватель истории и обществознания</a:t>
            </a:r>
            <a:endParaRPr lang="ru-RU" i="1" dirty="0" smtClean="0"/>
          </a:p>
          <a:p>
            <a:pPr algn="r"/>
            <a:r>
              <a:rPr lang="ru-RU" i="1" dirty="0" smtClean="0"/>
              <a:t>КГБПОУ «Таймырский колледж»</a:t>
            </a:r>
            <a:endParaRPr lang="ru-RU" i="1" dirty="0"/>
          </a:p>
        </p:txBody>
      </p:sp>
    </p:spTree>
    <p:extLst>
      <p:ext uri="{BB962C8B-B14F-4D97-AF65-F5344CB8AC3E}">
        <p14:creationId xmlns:p14="http://schemas.microsoft.com/office/powerpoint/2010/main" val="36039383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Причины </a:t>
            </a:r>
            <a:r>
              <a:rPr lang="ru-RU" b="1" dirty="0"/>
              <a:t>вступления СССР в войну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7067" y="2327451"/>
            <a:ext cx="5469466" cy="4206240"/>
          </a:xfrm>
        </p:spPr>
        <p:txBody>
          <a:bodyPr>
            <a:normAutofit/>
          </a:bodyPr>
          <a:lstStyle/>
          <a:p>
            <a:pPr marL="514350" indent="-514350" algn="just">
              <a:buFont typeface="+mj-lt"/>
              <a:buAutoNum type="arabicPeriod"/>
            </a:pPr>
            <a:r>
              <a:rPr lang="ru-RU" sz="3200" dirty="0" smtClean="0"/>
              <a:t>Выполнение союзнических обязательств 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ru-RU" sz="3200" dirty="0" smtClean="0"/>
              <a:t>Ускорение окончания Второй мировой войны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ru-RU" sz="3200" dirty="0" smtClean="0"/>
              <a:t>Решение проблем на Дальнем Востоке</a:t>
            </a:r>
            <a:endParaRPr lang="ru-RU" sz="3200" dirty="0"/>
          </a:p>
        </p:txBody>
      </p:sp>
      <p:pic>
        <p:nvPicPr>
          <p:cNvPr id="2050" name="Picture 2" descr="Picture backgroun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4401" y="2327451"/>
            <a:ext cx="5870509" cy="39919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25378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000" b="1" dirty="0" smtClean="0"/>
              <a:t>Ход боевых действий</a:t>
            </a:r>
            <a:endParaRPr lang="ru-RU" sz="60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800" dirty="0"/>
              <a:t>Советские войска начали наступление утром 9 августа 1945 года одновременно на трех фронтах: </a:t>
            </a:r>
            <a:endParaRPr lang="ru-RU" sz="2800" dirty="0" smtClean="0"/>
          </a:p>
          <a:p>
            <a:pPr algn="just">
              <a:buFontTx/>
              <a:buChar char="-"/>
            </a:pPr>
            <a:r>
              <a:rPr lang="ru-RU" sz="2800" dirty="0" smtClean="0"/>
              <a:t>Забайкальском </a:t>
            </a:r>
            <a:r>
              <a:rPr lang="ru-RU" sz="2800" dirty="0"/>
              <a:t>фронте генерал-полковника Р.Я. Малиновского </a:t>
            </a:r>
            <a:endParaRPr lang="ru-RU" sz="2800" dirty="0" smtClean="0"/>
          </a:p>
          <a:p>
            <a:pPr algn="just">
              <a:buFontTx/>
              <a:buChar char="-"/>
            </a:pPr>
            <a:r>
              <a:rPr lang="ru-RU" sz="2800" dirty="0" smtClean="0"/>
              <a:t>Первом </a:t>
            </a:r>
            <a:r>
              <a:rPr lang="ru-RU" sz="2800" dirty="0"/>
              <a:t>Дальневосточном фронте маршала К.А. Мерецкова </a:t>
            </a:r>
            <a:endParaRPr lang="ru-RU" sz="2800" dirty="0" smtClean="0"/>
          </a:p>
          <a:p>
            <a:pPr algn="just">
              <a:buFontTx/>
              <a:buChar char="-"/>
            </a:pPr>
            <a:r>
              <a:rPr lang="ru-RU" sz="2800" dirty="0" smtClean="0"/>
              <a:t>Втором </a:t>
            </a:r>
            <a:r>
              <a:rPr lang="ru-RU" sz="2800" dirty="0"/>
              <a:t>Дальневосточном фронте генерала армии М.А. </a:t>
            </a:r>
            <a:r>
              <a:rPr lang="ru-RU" sz="2800" dirty="0" err="1"/>
              <a:t>Пуркаева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2733362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b="1" dirty="0" smtClean="0"/>
              <a:t>Итоги военных действий</a:t>
            </a:r>
            <a:endParaRPr lang="ru-RU" sz="54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112652" y="2208913"/>
            <a:ext cx="4359681" cy="4206240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ru-RU" sz="3200" dirty="0"/>
              <a:t>Советско-японская война завершилась полной победой советских войск. Япония капитулировала 2 сентября 1945 года, подписав акт о капитуляции на борту американского линкора «Миссури».</a:t>
            </a:r>
          </a:p>
        </p:txBody>
      </p:sp>
      <p:pic>
        <p:nvPicPr>
          <p:cNvPr id="4" name="Picture 2" descr="Picture backgroun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522" y="2482346"/>
            <a:ext cx="5776437" cy="36593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76327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000" b="1" dirty="0" smtClean="0"/>
              <a:t>Последствия</a:t>
            </a:r>
            <a:endParaRPr lang="ru-RU" sz="60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64771" y="2011680"/>
            <a:ext cx="10222228" cy="4206240"/>
          </a:xfrm>
        </p:spPr>
        <p:txBody>
          <a:bodyPr>
            <a:normAutofit lnSpcReduction="10000"/>
          </a:bodyPr>
          <a:lstStyle/>
          <a:p>
            <a:pPr algn="just">
              <a:buFont typeface="Wingdings" panose="05000000000000000000" pitchFamily="2" charset="2"/>
              <a:buChar char="§"/>
            </a:pPr>
            <a:r>
              <a:rPr lang="ru-RU" sz="2800" dirty="0"/>
              <a:t>Возвращение территорий, потерянных Россией в результате Русско-японской войны 1904—1905 годов: Южного Сахалина и Курильских островов. </a:t>
            </a:r>
            <a:endParaRPr lang="ru-RU" sz="2800" dirty="0" smtClean="0"/>
          </a:p>
          <a:p>
            <a:pPr algn="just">
              <a:buFont typeface="Wingdings" panose="05000000000000000000" pitchFamily="2" charset="2"/>
              <a:buChar char="§"/>
            </a:pPr>
            <a:endParaRPr lang="ru-RU" sz="2800" dirty="0" smtClean="0"/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sz="2800" dirty="0" smtClean="0"/>
              <a:t>Уничтожение </a:t>
            </a:r>
            <a:r>
              <a:rPr lang="ru-RU" sz="2800" dirty="0"/>
              <a:t>мощнейшей японской военной группировки — </a:t>
            </a:r>
            <a:r>
              <a:rPr lang="ru-RU" sz="2800" dirty="0" err="1"/>
              <a:t>Квантунской</a:t>
            </a:r>
            <a:r>
              <a:rPr lang="ru-RU" sz="2800" dirty="0"/>
              <a:t> армии, насчитывающей сотни тысяч солдат. </a:t>
            </a:r>
            <a:endParaRPr lang="ru-RU" sz="2800" dirty="0" smtClean="0"/>
          </a:p>
          <a:p>
            <a:pPr marL="0" indent="0" algn="just">
              <a:buNone/>
            </a:pPr>
            <a:endParaRPr lang="ru-RU" sz="2800" dirty="0" smtClean="0"/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sz="2800" dirty="0" smtClean="0"/>
              <a:t>Значительный </a:t>
            </a:r>
            <a:r>
              <a:rPr lang="ru-RU" sz="2800" dirty="0"/>
              <a:t>вклад в разгром японского империализма и завершение Второй мировой войны.</a:t>
            </a:r>
          </a:p>
        </p:txBody>
      </p:sp>
    </p:spTree>
    <p:extLst>
      <p:ext uri="{BB962C8B-B14F-4D97-AF65-F5344CB8AC3E}">
        <p14:creationId xmlns:p14="http://schemas.microsoft.com/office/powerpoint/2010/main" val="114355099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каймление">
  <a:themeElements>
    <a:clrScheme name="Окаймление">
      <a:dk1>
        <a:srgbClr val="2C2C2C"/>
      </a:dk1>
      <a:lt1>
        <a:srgbClr val="FFFFFF"/>
      </a:lt1>
      <a:dk2>
        <a:srgbClr val="099BDD"/>
      </a:dk2>
      <a:lt2>
        <a:srgbClr val="F2F2F2"/>
      </a:lt2>
      <a:accent1>
        <a:srgbClr val="FFC000"/>
      </a:accent1>
      <a:accent2>
        <a:srgbClr val="A5D028"/>
      </a:accent2>
      <a:accent3>
        <a:srgbClr val="08CC78"/>
      </a:accent3>
      <a:accent4>
        <a:srgbClr val="F24099"/>
      </a:accent4>
      <a:accent5>
        <a:srgbClr val="828288"/>
      </a:accent5>
      <a:accent6>
        <a:srgbClr val="F56617"/>
      </a:accent6>
      <a:hlink>
        <a:srgbClr val="005DBA"/>
      </a:hlink>
      <a:folHlink>
        <a:srgbClr val="6C606A"/>
      </a:folHlink>
    </a:clrScheme>
    <a:fontScheme name="Окаймление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Окаймление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120000"/>
                <a:lumMod val="107000"/>
              </a:schemeClr>
            </a:gs>
            <a:gs pos="50000">
              <a:schemeClr val="phClr">
                <a:tint val="70000"/>
                <a:satMod val="124000"/>
                <a:lumMod val="103000"/>
              </a:schemeClr>
            </a:gs>
            <a:gs pos="100000">
              <a:schemeClr val="phClr">
                <a:tint val="85000"/>
                <a:satMod val="12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5000"/>
                <a:shade val="98000"/>
                <a:satMod val="110000"/>
                <a:lumMod val="103000"/>
              </a:schemeClr>
            </a:gs>
            <a:gs pos="50000">
              <a:schemeClr val="phClr">
                <a:shade val="85000"/>
                <a:satMod val="105000"/>
                <a:lumMod val="100000"/>
              </a:schemeClr>
            </a:gs>
            <a:gs pos="100000">
              <a:schemeClr val="phClr">
                <a:shade val="60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875" dir="5400000" algn="ctr" rotWithShape="0">
              <a:srgbClr val="000000">
                <a:alpha val="68000"/>
              </a:srgbClr>
            </a:outerShdw>
          </a:effectLst>
        </a:effectStyle>
        <a:effectStyle>
          <a:effectLst>
            <a:outerShdw blurRad="88900" dist="2794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/>
              <a:schemeClr val="phClr">
                <a:shade val="91000"/>
                <a:satMod val="105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nded" id="{98DFF888-2449-4D28-977C-6306C017633E}" vid="{9792607F-9579-4224-82FF-9C88C3E1E53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Окаймление</Template>
  <TotalTime>9</TotalTime>
  <Words>147</Words>
  <Application>Microsoft Office PowerPoint</Application>
  <PresentationFormat>Широкоэкранный</PresentationFormat>
  <Paragraphs>21</Paragraphs>
  <Slides>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8" baseType="lpstr">
      <vt:lpstr>Corbel</vt:lpstr>
      <vt:lpstr>Wingdings</vt:lpstr>
      <vt:lpstr>Окаймление</vt:lpstr>
      <vt:lpstr>Советско-японская война 9 августа – 2 сентября 1945 гг</vt:lpstr>
      <vt:lpstr>Причины вступления СССР в войну</vt:lpstr>
      <vt:lpstr>Ход боевых действий</vt:lpstr>
      <vt:lpstr>Итоги военных действий</vt:lpstr>
      <vt:lpstr>Последствия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Советско-японская война 9 августа – 2 сентября 1945 гг</dc:title>
  <dc:creator>user</dc:creator>
  <cp:lastModifiedBy>user</cp:lastModifiedBy>
  <cp:revision>2</cp:revision>
  <dcterms:created xsi:type="dcterms:W3CDTF">2025-09-08T06:47:18Z</dcterms:created>
  <dcterms:modified xsi:type="dcterms:W3CDTF">2025-09-12T06:56:56Z</dcterms:modified>
</cp:coreProperties>
</file>