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56" r:id="rId2"/>
    <p:sldId id="257" r:id="rId3"/>
    <p:sldId id="278" r:id="rId4"/>
    <p:sldId id="279" r:id="rId5"/>
    <p:sldId id="259" r:id="rId6"/>
    <p:sldId id="260" r:id="rId7"/>
    <p:sldId id="261" r:id="rId8"/>
    <p:sldId id="264" r:id="rId9"/>
    <p:sldId id="262" r:id="rId10"/>
    <p:sldId id="263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D9B980F-B1D3-4E1E-B209-85FAA10F4E34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900C45-0A31-420A-95EE-7A5ABF2AD79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643" y="1124744"/>
            <a:ext cx="5940425" cy="320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4484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-33638" y="7469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260247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8208912" cy="51845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 rot="21155491">
            <a:off x="4262677" y="2483692"/>
            <a:ext cx="1918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2">
                    <a:lumMod val="75000"/>
                  </a:schemeClr>
                </a:solidFill>
                <a:latin typeface="Segoe Print" pitchFamily="2" charset="0"/>
              </a:rPr>
              <a:t>Здравствуйте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691680" y="2605554"/>
            <a:ext cx="15616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Segoe Print" pitchFamily="2" charset="0"/>
              </a:rPr>
              <a:t>Простите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139952" y="1844824"/>
            <a:ext cx="1471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Segoe Print" pitchFamily="2" charset="0"/>
              </a:rPr>
              <a:t>Извините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 rot="725232">
            <a:off x="6522257" y="1997865"/>
            <a:ext cx="2158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ScriptS" pitchFamily="2" charset="0"/>
                <a:cs typeface="ScriptS" pitchFamily="2" charset="0"/>
              </a:rPr>
              <a:t>Будьте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ScriptS" pitchFamily="2" charset="0"/>
                <a:cs typeface="ScriptS" pitchFamily="2" charset="0"/>
              </a:rPr>
              <a:t>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ScriptS" pitchFamily="2" charset="0"/>
                <a:cs typeface="ScriptS" pitchFamily="2" charset="0"/>
              </a:rPr>
              <a:t>добры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ScriptS" pitchFamily="2" charset="0"/>
              <a:cs typeface="ScriptS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20804246">
            <a:off x="971600" y="1788460"/>
            <a:ext cx="2427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ScriptS" pitchFamily="2" charset="0"/>
                <a:cs typeface="ScriptS" pitchFamily="2" charset="0"/>
              </a:rPr>
              <a:t>Пожалуйста 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ScriptS" pitchFamily="2" charset="0"/>
              <a:cs typeface="Script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62111" y="476672"/>
            <a:ext cx="43981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ScriptS" pitchFamily="2" charset="0"/>
              </a:rPr>
              <a:t>    </a:t>
            </a: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ScriptS" pitchFamily="2" charset="0"/>
              </a:rPr>
              <a:t>Город волшебных слов</a:t>
            </a:r>
            <a:endParaRPr lang="ru-RU" sz="3200" dirty="0">
              <a:solidFill>
                <a:schemeClr val="bg2">
                  <a:lumMod val="50000"/>
                </a:schemeClr>
              </a:solidFill>
              <a:latin typeface="Monotype Corsiva" pitchFamily="66" charset="0"/>
              <a:cs typeface="Script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375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874" y="444822"/>
            <a:ext cx="594042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788" y="1484784"/>
            <a:ext cx="5940425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0678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251520" y="188640"/>
            <a:ext cx="8640960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058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694341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010770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952427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856984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100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72154"/>
      </p:ext>
    </p:extLst>
  </p:cSld>
  <p:clrMapOvr>
    <a:masterClrMapping/>
  </p:clrMapOvr>
  <p:transition spd="slow" advTm="0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251520" y="116632"/>
            <a:ext cx="8640960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830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856984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073081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79512" y="116632"/>
            <a:ext cx="8712968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867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928992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15536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7992888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787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856984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7963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856984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93349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928992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822894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856984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933403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856984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31119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928992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01392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076056" y="63813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0"/>
            <a:ext cx="83529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118963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036496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6585549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165</TotalTime>
  <Words>10</Words>
  <Application>Microsoft Office PowerPoint</Application>
  <PresentationFormat>Экран (4:3)</PresentationFormat>
  <Paragraphs>6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Ленка</dc:creator>
  <cp:lastModifiedBy>Ленка</cp:lastModifiedBy>
  <cp:revision>12</cp:revision>
  <dcterms:created xsi:type="dcterms:W3CDTF">2024-10-21T16:30:26Z</dcterms:created>
  <dcterms:modified xsi:type="dcterms:W3CDTF">2025-01-28T17:07:59Z</dcterms:modified>
</cp:coreProperties>
</file>