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69" r:id="rId15"/>
    <p:sldId id="267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59317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233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158611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763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795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89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339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74680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438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34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977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813782C-B733-4624-B4CA-74E395A900A7}" type="datetimeFigureOut">
              <a:rPr lang="ru-RU" smtClean="0"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72AE2AE-73F8-4137-9141-6E1BD8AAF94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47760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0" y="1387146"/>
            <a:ext cx="10471793" cy="4067170"/>
          </a:xfrm>
        </p:spPr>
        <p:txBody>
          <a:bodyPr/>
          <a:lstStyle/>
          <a:p>
            <a:r>
              <a:rPr lang="ru-RU" sz="6600" dirty="0" smtClean="0"/>
              <a:t>Адаптация ребенка в детском саду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91731" y="5818775"/>
            <a:ext cx="8045373" cy="74227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Советы родителям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83276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адаптация 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451812"/>
            <a:ext cx="10178322" cy="3593591"/>
          </a:xfrm>
        </p:spPr>
        <p:txBody>
          <a:bodyPr>
            <a:normAutofit fontScale="77500" lnSpcReduction="200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Детский сад — это новая ступень в жизни ребенка, первый опыт коллективного общения. Новая обстановка, незнакомые люди, определенные правила — все это вызывает у ребенка определенные реакции, эмоции и вследствие этого период адаптации у каждого происходит по-разному: кто-то с большим удовольствием идет в детский сад и не испытывает каких-либо трудностей, а для кого-то это является большим испытанием и вызывает множество переживаний и слез.</a:t>
            </a:r>
            <a:br>
              <a:rPr lang="ru-RU" sz="2800" b="1" dirty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</a:rPr>
              <a:t>Адаптация — процесс приспособления организма к новым условиям жизни, к изменившейся обстановке. И детский сад является именно тем местом, где ребенка ждет много нового и неизвестного.</a:t>
            </a:r>
            <a:br>
              <a:rPr lang="ru-RU" sz="2800" b="1" dirty="0">
                <a:solidFill>
                  <a:schemeClr val="tx1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1556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Степени адаптации: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912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Легкая степень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При лёгкой адаптации   поведение ребёнка нормализуется в течение двух недель. Аппетит восстанавливается уже к концу первой недели, через 1-2 недели  налаживается сон. На строение бодрое, заинтересованное, в сочетании с утренним плачем. Отношения с близкими взрослыми не нарушаются, ребенок поддается ритуалам прощания, быстро отвлекается, его интересуют другие взрослые. Отношение к детям может быть как безразличным, так и заинтересованным. Интерес к окружающему восстанавливается в течение двух недель при участии взрослого. Речь затормаживается, но ребенок может откликаться и выполнять указания взрослого. К концу первого месяца восстанавливается активная речь. Заболеваемость не более одного раза, сроком не более десяти дней, без осложнений. Вес без изменений. Признаки невротических реакций и изменения в деятельности вегетативной нервной системы отсутствуют.</a:t>
            </a:r>
          </a:p>
        </p:txBody>
      </p:sp>
    </p:spTree>
    <p:extLst>
      <p:ext uri="{BB962C8B-B14F-4D97-AF65-F5344CB8AC3E}">
        <p14:creationId xmlns:p14="http://schemas.microsoft.com/office/powerpoint/2010/main" val="303845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Средняя степень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3341" y="1708485"/>
            <a:ext cx="10178322" cy="3649578"/>
          </a:xfrm>
        </p:spPr>
        <p:txBody>
          <a:bodyPr>
            <a:noAutofit/>
          </a:bodyPr>
          <a:lstStyle/>
          <a:p>
            <a:r>
              <a:rPr lang="ru-RU" sz="1900" b="1" dirty="0" smtClean="0">
                <a:solidFill>
                  <a:schemeClr val="tx1"/>
                </a:solidFill>
              </a:rPr>
              <a:t>Средняя </a:t>
            </a:r>
            <a:r>
              <a:rPr lang="ru-RU" sz="1900" b="1" dirty="0">
                <a:solidFill>
                  <a:schemeClr val="tx1"/>
                </a:solidFill>
              </a:rPr>
              <a:t>степень адаптации. Нарушения в общем состоянии выражены ярче и продолжительнее. Сон восстанавливается лишь через 20—40 дней, качество сна тоже страдает. Аппетит восстанавливается через 20—40 дней. Настроение неустойчивое в течение месяца, плаксивость в течение всего дня. Поведенческие реакции восстанавливаются к 30-му дню пребывания в ДОУ. Отношение его к близким — эмоционально-возбужденное (плач, крик при расставании и встрече). Отношение к детям, как правило, безразличное, но может быть и заинтересованным. Речь либо не используется, либо речевая активность замедляется. В игре ребенок не пользуется приобретенными навыками, игра ситуативная. Отношение к взрослым избирательное. Заболеваемость до двух раз, сроком не более десяти дней, без осложнений. Вес не изменяется или несколько снижается. Появляются признаки невротических реакций: избирательность в отношениях со взрослыми и детьми, общение только в определенных условиях. Изменения вегетативной нервной системы: бледность, потливость, тени под глазами, пылающие щечки, шелушение кожи (диатез) — в течение полутора-двух недель.</a:t>
            </a:r>
          </a:p>
        </p:txBody>
      </p:sp>
    </p:spTree>
    <p:extLst>
      <p:ext uri="{BB962C8B-B14F-4D97-AF65-F5344CB8AC3E}">
        <p14:creationId xmlns:p14="http://schemas.microsoft.com/office/powerpoint/2010/main" val="248047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Тяжелая степень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9383" y="1419727"/>
            <a:ext cx="10178322" cy="3593591"/>
          </a:xfrm>
        </p:spPr>
        <p:txBody>
          <a:bodyPr>
            <a:noAutofit/>
          </a:bodyPr>
          <a:lstStyle/>
          <a:p>
            <a:r>
              <a:rPr lang="ru-RU" sz="1900" b="1" dirty="0">
                <a:solidFill>
                  <a:schemeClr val="tx1"/>
                </a:solidFill>
              </a:rPr>
              <a:t>Тяжелая степень адаптации. Ребенок плохо засыпает, сон короткий, вскрикивает, плачет во сне, просыпается со слезами; аппетит снижается сильно и надолго, может возникнуть стойкий отказ от еды, невротическая рвота,  функциональные нарушения стула, бесконтрольный стул. Настроение безучастное, ребенок много и длительно плачет, поведенческие реакции нормализуются к 60-му дню пребывания в ДОУ. Отношение к близким — эмоционально-возбужденное, лишенное практического взаимодействия. Отношение к детям: избегает, сторонится или проявляет агрессию. Отказывается от участия в деятельности. Речью не пользуется или имеет место задержка речевого развития на 2—3 периода. Игра ситуативная, кратковременная.</a:t>
            </a:r>
          </a:p>
          <a:p>
            <a:r>
              <a:rPr lang="ru-RU" sz="1900" b="1" dirty="0">
                <a:solidFill>
                  <a:schemeClr val="tx1"/>
                </a:solidFill>
              </a:rPr>
              <a:t>Длительность адаптационного периода зависит от индивидуальных - типологических особенностей каждого малыша. Один активен, коммуникабелен, любознателен. Его адаптационный период пройдёт довольно легко и быстро. Другой  медлителен, невозмутим, любит уединяться с игрушками. Шум, громкие разговоры сверстников раздражают его. Он если и умеет есть сам, одеваться, то делает это медленно, отстаёт от всех. Эти затруднения накладывают свой отпечаток на отношения с окружающими. Такому ребёнку необходимо больше времени, чтоб привыкнуть к новой обстановке.</a:t>
            </a:r>
          </a:p>
          <a:p>
            <a:endParaRPr lang="ru-RU" sz="1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227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Факторы, от которых зависит течение адаптационного периода.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Возраст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Состояние здоровья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 </a:t>
            </a:r>
            <a:r>
              <a:rPr lang="ru-RU" sz="2400" b="1" dirty="0" smtClean="0">
                <a:solidFill>
                  <a:schemeClr val="tx1"/>
                </a:solidFill>
              </a:rPr>
              <a:t>Уровень </a:t>
            </a:r>
            <a:r>
              <a:rPr lang="ru-RU" sz="2400" b="1" dirty="0">
                <a:solidFill>
                  <a:schemeClr val="tx1"/>
                </a:solidFill>
              </a:rPr>
              <a:t>развития.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Умение общаться со взрослыми и сверстниками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Сформированность</a:t>
            </a:r>
            <a:r>
              <a:rPr lang="ru-RU" sz="2400" b="1" dirty="0">
                <a:solidFill>
                  <a:schemeClr val="tx1"/>
                </a:solidFill>
              </a:rPr>
              <a:t> предметной и игровой деятельности.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 </a:t>
            </a:r>
            <a:r>
              <a:rPr lang="ru-RU" sz="2400" b="1" dirty="0" smtClean="0">
                <a:solidFill>
                  <a:schemeClr val="tx1"/>
                </a:solidFill>
              </a:rPr>
              <a:t>Приближенность </a:t>
            </a:r>
            <a:r>
              <a:rPr lang="ru-RU" sz="2400" b="1" dirty="0">
                <a:solidFill>
                  <a:schemeClr val="tx1"/>
                </a:solidFill>
              </a:rPr>
              <a:t>домашнего режима к режиму детского сада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2129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71537" y="1972246"/>
            <a:ext cx="9095873" cy="4064627"/>
          </a:xfrm>
        </p:spPr>
        <p:txBody>
          <a:bodyPr>
            <a:noAutofit/>
          </a:bodyPr>
          <a:lstStyle/>
          <a:p>
            <a:r>
              <a:rPr lang="ru-RU" sz="7200" dirty="0" smtClean="0"/>
              <a:t>Советы Родителям по адаптации ребенка в детском саду: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638799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Совет первый -  Неполный день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Постарайтесь не оставлять ребенка на полный день. Желательно первое время забирать его тогда, когда он еще не устал. Время пребывания в саду увеличивайте постепенно.</a:t>
            </a:r>
          </a:p>
        </p:txBody>
      </p:sp>
    </p:spTree>
    <p:extLst>
      <p:ext uri="{BB962C8B-B14F-4D97-AF65-F5344CB8AC3E}">
        <p14:creationId xmlns:p14="http://schemas.microsoft.com/office/powerpoint/2010/main" val="1459593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Совет второй - Правила личной гигиены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Целесообразно узнать все правила, которые существуют в садике, особенно те, что касается личной гигиены. Постарайтесь придерживаться их дома – тогда ребенку легче будет привыкнуть к требованиям садика. Обязательно оставьте в садике запас одежды и белья, чтобы в случае необходимости ребенок мог быстро переодеться в чистое и сухое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  <a:r>
              <a:rPr lang="ru-RU" sz="2800" b="1" dirty="0">
                <a:solidFill>
                  <a:schemeClr val="tx1"/>
                </a:solidFill>
              </a:rPr>
              <a:t/>
            </a:r>
            <a:br>
              <a:rPr lang="ru-RU" sz="2800" b="1" dirty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64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Совет три - Еда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Не приучайте детей к перекусам, а соблюдайте режим питания. Организм ребенка привыкает к перекусам и в саду ему этого может не хватать. Малыш будет испытывать дискомфорт, но объяснить не сможет. Ест ли ребенок сам или ему нужна помощь? Уверенно пользуется ложкой и вилкой? Решите, как много вы хотите помощи в этом вопросе от воспитателей. Расскажите о </a:t>
            </a:r>
            <a:r>
              <a:rPr lang="ru-RU" sz="2800" b="1" dirty="0" smtClean="0">
                <a:solidFill>
                  <a:schemeClr val="tx1"/>
                </a:solidFill>
              </a:rPr>
              <a:t>ваших пожеланиях </a:t>
            </a:r>
            <a:r>
              <a:rPr lang="ru-RU" sz="2800" b="1" dirty="0">
                <a:solidFill>
                  <a:schemeClr val="tx1"/>
                </a:solidFill>
              </a:rPr>
              <a:t>людям, которые будут непосредственно общаться с вашим малышом.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9557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Совет четыре - Сон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</a:rPr>
              <a:t>Очень часто родители уверены, что ребенку не нужен дневной сон, ведь дома его не уложишь. В детском саду дети спят, потому что их жизнь гораздо более динамична и насыщена, и после обеда дети просто валятся с ног от усталости.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0167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Совет пять - Одежда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Одежда должна быть удобной и комфортной. Что для вас важнее — чтобы он выглядел самым модным и стильным или, чтобы он не боялся испачкаться и помять одежду? Обратить внимание на удобство застежек. Пусть маленький человек  чувствует себя комфортно и свободно, а одежда не будет предметом ваших сожалений и претензий к ребенку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5489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Совет шесть - Игрушки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</a:rPr>
              <a:t>Договоритесь с ребенком, что он будет приносить в детский  сад только те игрушки, с которыми он готов поделится, и пропажа или порча которых не вызовет бурю слез. Помните сейчас идет адаптация к детском саду. Это и так тяжело для вашего ребенка, и лишние потрясения ему совсем ни к чему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914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Совет семь - Расставание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000" b="1" dirty="0">
                <a:solidFill>
                  <a:schemeClr val="tx1"/>
                </a:solidFill>
              </a:rPr>
              <a:t>Расставание с мамой — для всех животрепещущий вопрос. Очень многие дети плачут при расставании. Их приходится долго уговаривать и отвлекать. Воспитатель поможет вам в этом, но в ваших силах сделать расставание менее болезненным. Узнайте, как ребенок чувствует себя в ваше отсутствие. Если он быстро успокаивается, не грустит то, скорее всего, причина в </a:t>
            </a:r>
            <a:r>
              <a:rPr lang="ru-RU" sz="3000" b="1" dirty="0" smtClean="0">
                <a:solidFill>
                  <a:schemeClr val="tx1"/>
                </a:solidFill>
              </a:rPr>
              <a:t>ритуале расставания</a:t>
            </a:r>
            <a:r>
              <a:rPr lang="ru-RU" sz="3000" b="1" dirty="0">
                <a:solidFill>
                  <a:schemeClr val="tx1"/>
                </a:solidFill>
              </a:rPr>
              <a:t>. Необходимо придумать или изменить ритуал, чтобы ребенку было легче вас отпустить.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4965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Совет восемь — Никогда не обманывайте ребенка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Обман — даже если у вас изменились планы — может стать очень тяжелой правдой для ребенка, поколебать его доверие к вам и свести на нет все усилия по успешной адаптации в саду. Поэтому, если не уверены, сможете ли выполнить свое обещание — лучше забрать ребенка раньше,  без предупреждения — это станет для него приятным сюрпризом.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1938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889" y="1451812"/>
            <a:ext cx="10178322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>
                <a:solidFill>
                  <a:schemeClr val="tx1"/>
                </a:solidFill>
              </a:rPr>
              <a:t>Детский сад — важный этап в жизни ребенка, когда он учится общению, поведению в коллективе, взаимодействию со сверстниками. Пропускать этот этап крайне нежелательно: ведь тогда всеми необходимыми социальными навыками ребенку придется овладевать в школе.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885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40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28</TotalTime>
  <Words>285</Words>
  <Application>Microsoft Office PowerPoint</Application>
  <PresentationFormat>Широкоэкранный</PresentationFormat>
  <Paragraphs>42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Corbel</vt:lpstr>
      <vt:lpstr>Gill Sans MT</vt:lpstr>
      <vt:lpstr>Impact</vt:lpstr>
      <vt:lpstr>Badge</vt:lpstr>
      <vt:lpstr>Адаптация ребенка в детском саду</vt:lpstr>
      <vt:lpstr>Что такое адаптация ?</vt:lpstr>
      <vt:lpstr>Степени адаптации:</vt:lpstr>
      <vt:lpstr>Легкая степень</vt:lpstr>
      <vt:lpstr>Средняя степень</vt:lpstr>
      <vt:lpstr>Тяжелая степень</vt:lpstr>
      <vt:lpstr>Факторы, от которых зависит течение адаптационного периода. </vt:lpstr>
      <vt:lpstr>Советы Родителям по адаптации ребенка в детском саду:</vt:lpstr>
      <vt:lpstr>Совет первый -  Неполный день</vt:lpstr>
      <vt:lpstr>Совет второй - Правила личной гигиены</vt:lpstr>
      <vt:lpstr>Совет три - Еда</vt:lpstr>
      <vt:lpstr>Совет четыре - Сон  </vt:lpstr>
      <vt:lpstr>Совет пять - Одежда  </vt:lpstr>
      <vt:lpstr>Совет шесть - Игрушки  </vt:lpstr>
      <vt:lpstr>Совет семь - Расставание  </vt:lpstr>
      <vt:lpstr>Совет восемь — Никогда не обманывайте ребенка   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Адаптация ребенка в детском саду</dc:title>
  <dc:creator>user</dc:creator>
  <cp:lastModifiedBy>Suvorov</cp:lastModifiedBy>
  <cp:revision>6</cp:revision>
  <dcterms:created xsi:type="dcterms:W3CDTF">2019-01-20T17:38:53Z</dcterms:created>
  <dcterms:modified xsi:type="dcterms:W3CDTF">2021-01-30T16:21:56Z</dcterms:modified>
</cp:coreProperties>
</file>