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png"/>
  <Override PartName="/ppt/media/image10.jpg" ContentType="image/png"/>
  <Override PartName="/ppt/media/image15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66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855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85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199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100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430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69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040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521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461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54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207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466A2-CCFA-4CDB-B598-E7E64EA978D8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EB63A-CBFF-4416-A41B-18124892CE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736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1999" cy="6858000"/>
          </a:xfrm>
          <a:blipFill dpi="0" rotWithShape="1">
            <a:blip r:embed="rId2">
              <a:alphaModFix amt="90000"/>
            </a:blip>
            <a:srcRect/>
            <a:stretch>
              <a:fillRect/>
            </a:stretch>
          </a:blipFill>
        </p:spPr>
        <p:txBody>
          <a:bodyPr>
            <a:normAutofit lnSpcReduction="10000"/>
          </a:bodyPr>
          <a:lstStyle/>
          <a:p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b="1" dirty="0" smtClean="0"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r>
              <a:rPr lang="ru-RU" sz="44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Декупаж </a:t>
            </a:r>
            <a:r>
              <a:rPr lang="ru-RU" sz="44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ёлочного </a:t>
            </a:r>
            <a:r>
              <a:rPr lang="ru-RU" sz="44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шара </a:t>
            </a:r>
            <a:endParaRPr lang="ru-RU" sz="4400" b="1" dirty="0" smtClean="0"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Мастер-класс для начинающих</a:t>
            </a:r>
          </a:p>
          <a:p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Львова Анастасия Дмитриевна</a:t>
            </a:r>
          </a:p>
          <a:p>
            <a:r>
              <a:rPr lang="ru-RU" sz="18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Педагог дополнительного образования</a:t>
            </a:r>
          </a:p>
          <a:p>
            <a:r>
              <a:rPr lang="ru-RU" sz="1800" b="1" dirty="0" err="1" smtClean="0">
                <a:latin typeface="Segoe Print" panose="02000600000000000000" pitchFamily="2" charset="0"/>
                <a:cs typeface="Times New Roman" panose="02020603050405020304" pitchFamily="18" charset="0"/>
              </a:rPr>
              <a:t>Хасанский</a:t>
            </a:r>
            <a:r>
              <a:rPr lang="ru-RU" sz="18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 муниципальный округ </a:t>
            </a:r>
            <a:r>
              <a:rPr lang="ru-RU" sz="1800" b="1" dirty="0" err="1" smtClean="0">
                <a:latin typeface="Segoe Print" panose="02000600000000000000" pitchFamily="2" charset="0"/>
                <a:cs typeface="Times New Roman" panose="02020603050405020304" pitchFamily="18" charset="0"/>
              </a:rPr>
              <a:t>пгт</a:t>
            </a:r>
            <a:r>
              <a:rPr lang="ru-RU" sz="18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. Славянка</a:t>
            </a:r>
          </a:p>
          <a:p>
            <a:r>
              <a:rPr lang="ru-RU" sz="1800" b="1" dirty="0" smtClean="0">
                <a:latin typeface="Segoe Print" panose="02000600000000000000" pitchFamily="2" charset="0"/>
                <a:cs typeface="Times New Roman" panose="02020603050405020304" pitchFamily="18" charset="0"/>
              </a:rPr>
              <a:t>МБУДО «ДООЦ»</a:t>
            </a:r>
            <a:endParaRPr lang="ru-RU" sz="1800" b="1" dirty="0"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40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3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Объект 16"/>
          <p:cNvSpPr>
            <a:spLocks noGrp="1"/>
          </p:cNvSpPr>
          <p:nvPr>
            <p:ph sz="half" idx="2"/>
          </p:nvPr>
        </p:nvSpPr>
        <p:spPr>
          <a:xfrm>
            <a:off x="506438" y="689317"/>
            <a:ext cx="5491138" cy="5500346"/>
          </a:xfrm>
        </p:spPr>
        <p:txBody>
          <a:bodyPr/>
          <a:lstStyle/>
          <a:p>
            <a:pPr marL="0" lvl="0" indent="0" algn="ctr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елочных игрушек своими руками-отличный способ поднять настроение, окунуться в предвкушение праздника и веселья. Даже если вы не мастер </a:t>
            </a:r>
            <a:r>
              <a:rPr lang="ru-RU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декупажа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сделать новогодние шары с использованием этой техники будет вам по силам. Сделанные собственными руками новогодние игрушки – это ни только уникальное украшение, но и отличный подарок.</a:t>
            </a:r>
          </a:p>
          <a:p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102" y="138725"/>
            <a:ext cx="4791514" cy="638868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78167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3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4073" y="290945"/>
            <a:ext cx="11582400" cy="6331528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этап работы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 нужно загрунтовать акриловой краской в два слоя.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42" y="1652154"/>
            <a:ext cx="6276109" cy="4707082"/>
          </a:xfrm>
          <a:prstGeom prst="roundRect">
            <a:avLst/>
          </a:prstGeom>
          <a:effectLst>
            <a:softEdge rad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6335" y="1575954"/>
            <a:ext cx="3644611" cy="485948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75372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4073" y="290945"/>
            <a:ext cx="11582400" cy="633152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 акриловая краска высыхает нужно подготовить салфетку.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Вырезаем нужный нам рисунок и отделяем белые слои салфетки.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556" y="1377816"/>
            <a:ext cx="3860224" cy="5146964"/>
          </a:xfrm>
          <a:prstGeom prst="round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54" y="1711036"/>
            <a:ext cx="3860223" cy="5146964"/>
          </a:xfrm>
          <a:prstGeom prst="round2SameRect">
            <a:avLst/>
          </a:prstGeom>
        </p:spPr>
      </p:pic>
    </p:spTree>
    <p:extLst>
      <p:ext uri="{BB962C8B-B14F-4D97-AF65-F5344CB8AC3E}">
        <p14:creationId xmlns:p14="http://schemas.microsoft.com/office/powerpoint/2010/main" val="291658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3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4073" y="290945"/>
            <a:ext cx="11582400" cy="6331528"/>
          </a:xfrm>
        </p:spPr>
        <p:txBody>
          <a:bodyPr/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этап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Заготовки из салфеток при помощи кисти и клея ПВА приклеиваем к ёлочному шару.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Ведём кисть от середины к краю.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65" y="2024629"/>
            <a:ext cx="3501737" cy="4668982"/>
          </a:xfrm>
          <a:prstGeom prst="round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014" y="1961351"/>
            <a:ext cx="3522518" cy="4696691"/>
          </a:xfrm>
          <a:prstGeom prst="round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954" y="1961351"/>
            <a:ext cx="3522519" cy="469669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49189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4073" y="624253"/>
            <a:ext cx="11582400" cy="5998219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Декорируем получившийся рисунок с помощью красок (акрил или гуашь) и блёсток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7009" y="858631"/>
            <a:ext cx="4662054" cy="6216071"/>
          </a:xfrm>
          <a:prstGeom prst="round2Same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443" y="1498983"/>
            <a:ext cx="4019263" cy="5359017"/>
          </a:xfrm>
          <a:prstGeom prst="round2SameRect">
            <a:avLst/>
          </a:prstGeom>
        </p:spPr>
      </p:pic>
    </p:spTree>
    <p:extLst>
      <p:ext uri="{BB962C8B-B14F-4D97-AF65-F5344CB8AC3E}">
        <p14:creationId xmlns:p14="http://schemas.microsoft.com/office/powerpoint/2010/main" val="194473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4073" y="290945"/>
            <a:ext cx="11582400" cy="6331528"/>
          </a:xfrm>
        </p:spPr>
        <p:txBody>
          <a:bodyPr/>
          <a:lstStyle/>
          <a:p>
            <a:r>
              <a:rPr lang="ru-RU" b="0" i="0" dirty="0" smtClean="0">
                <a:solidFill>
                  <a:srgbClr val="181818"/>
                </a:solidFill>
                <a:effectLst/>
                <a:latin typeface="Times New Roman" panose="02020603050405020304" pitchFamily="18" charset="0"/>
              </a:rPr>
              <a:t>После того, как изделие высохнет, это около часа, </a:t>
            </a:r>
            <a:endParaRPr lang="ru-RU" b="0" i="0" dirty="0" smtClean="0">
              <a:solidFill>
                <a:srgbClr val="181818"/>
              </a:solidFill>
              <a:effectLst/>
              <a:latin typeface="Times New Roman" panose="02020603050405020304" pitchFamily="18" charset="0"/>
            </a:endParaRPr>
          </a:p>
          <a:p>
            <a:r>
              <a:rPr lang="ru-RU" b="0" i="0" dirty="0" smtClean="0">
                <a:solidFill>
                  <a:srgbClr val="181818"/>
                </a:solidFill>
                <a:effectLst/>
                <a:latin typeface="Times New Roman" panose="02020603050405020304" pitchFamily="18" charset="0"/>
              </a:rPr>
              <a:t>покрываем </a:t>
            </a:r>
            <a:r>
              <a:rPr lang="ru-RU" b="0" i="0" dirty="0" smtClean="0">
                <a:solidFill>
                  <a:srgbClr val="181818"/>
                </a:solidFill>
                <a:effectLst/>
                <a:latin typeface="Times New Roman" panose="02020603050405020304" pitchFamily="18" charset="0"/>
              </a:rPr>
              <a:t>акриловым лаком в 2-3 слоя. </a:t>
            </a:r>
          </a:p>
          <a:p>
            <a:r>
              <a:rPr lang="ru-RU" b="0" i="0" dirty="0" smtClean="0">
                <a:solidFill>
                  <a:srgbClr val="181818"/>
                </a:solidFill>
                <a:effectLst/>
                <a:latin typeface="Times New Roman" panose="02020603050405020304" pitchFamily="18" charset="0"/>
              </a:rPr>
              <a:t>Вот что у вас в итоге получиться!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3" y="2064327"/>
            <a:ext cx="3418609" cy="4558146"/>
          </a:xfrm>
          <a:prstGeom prst="round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033" y="2064327"/>
            <a:ext cx="3418609" cy="4558146"/>
          </a:xfrm>
          <a:prstGeom prst="round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9993" y="1987168"/>
            <a:ext cx="3476479" cy="463530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69481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165</Words>
  <Application>Microsoft Office PowerPoint</Application>
  <PresentationFormat>Широкоэкранный</PresentationFormat>
  <Paragraphs>25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Segoe Print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HardReset</dc:creator>
  <cp:lastModifiedBy>HardReset</cp:lastModifiedBy>
  <cp:revision>7</cp:revision>
  <dcterms:created xsi:type="dcterms:W3CDTF">2024-12-06T11:47:29Z</dcterms:created>
  <dcterms:modified xsi:type="dcterms:W3CDTF">2026-02-03T13:18:52Z</dcterms:modified>
</cp:coreProperties>
</file>