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2"/>
  </p:notesMasterIdLst>
  <p:sldIdLst>
    <p:sldId id="270" r:id="rId2"/>
    <p:sldId id="281" r:id="rId3"/>
    <p:sldId id="315" r:id="rId4"/>
    <p:sldId id="316" r:id="rId5"/>
    <p:sldId id="317" r:id="rId6"/>
    <p:sldId id="318" r:id="rId7"/>
    <p:sldId id="310" r:id="rId8"/>
    <p:sldId id="290" r:id="rId9"/>
    <p:sldId id="313" r:id="rId10"/>
    <p:sldId id="31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sus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FFFFFF"/>
    <a:srgbClr val="005A9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53" autoAdjust="0"/>
    <p:restoredTop sz="92115" autoAdjust="0"/>
  </p:normalViewPr>
  <p:slideViewPr>
    <p:cSldViewPr>
      <p:cViewPr>
        <p:scale>
          <a:sx n="70" d="100"/>
          <a:sy n="70" d="100"/>
        </p:scale>
        <p:origin x="-1136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7A131-7150-4A17-84FF-DBAB75828A82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D7073-893C-429A-B05B-F629D31B6C8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6559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D7073-893C-429A-B05B-F629D31B6C88}" type="slidenum">
              <a:rPr lang="ru-RU" smtClean="0"/>
              <a:pPr/>
              <a:t>7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D7073-893C-429A-B05B-F629D31B6C88}" type="slidenum">
              <a:rPr lang="ru-RU" smtClean="0"/>
              <a:pPr/>
              <a:t>8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D7073-893C-429A-B05B-F629D31B6C88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D7073-893C-429A-B05B-F629D31B6C88}" type="slidenum">
              <a:rPr lang="ru-RU" smtClean="0"/>
              <a:pPr/>
              <a:t>10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041099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228249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668986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995578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061423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102606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345104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40546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573669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9301039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449818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F8ABBE-EFC7-4C87-A36A-F122AD9A933E}" type="datetimeFigureOut">
              <a:rPr lang="ru-RU" smtClean="0"/>
              <a:pPr/>
              <a:t>08.12.2021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77338-2AB5-4AF0-A730-1E2E4EFA2B7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62027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jpeg"/><Relationship Id="rId15" Type="http://schemas.openxmlformats.org/officeDocument/2006/relationships/image" Target="../media/image2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1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3" Type="http://schemas.openxmlformats.org/officeDocument/2006/relationships/image" Target="../media/image1.jpeg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1.jpeg"/><Relationship Id="rId7" Type="http://schemas.openxmlformats.org/officeDocument/2006/relationships/image" Target="../media/image6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https://sun9-19.userapi.com/impg/wfkpfaPPM1hmXzgTzn3TTjetdBH0lROEIskn7g/AnzAh9QLyr4.jpg?size=2560x1707&amp;quality=96&amp;sign=9856ff51c4ad6e0c629ba925005a0be4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89930">
            <a:off x="6118054" y="4760171"/>
            <a:ext cx="2678402" cy="1785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3" name="Picture 9" descr="https://sun9-87.userapi.com/impg/1bPtCXDFqfHCCKm4Xa4YyZINnIAk7tWEPiEMzg/w0mFFA3IWvo.jpg?size=2560x1707&amp;quality=96&amp;sign=b8eeeb05a859164396af3509c831748f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993432">
            <a:off x="4119978" y="3616834"/>
            <a:ext cx="2570372" cy="1713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Прямоугольник 14"/>
          <p:cNvSpPr/>
          <p:nvPr/>
        </p:nvSpPr>
        <p:spPr>
          <a:xfrm>
            <a:off x="214282" y="1571612"/>
            <a:ext cx="8826455" cy="61555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400" b="1" cap="none" spc="0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3400" b="1" cap="none" spc="0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28596" y="285728"/>
            <a:ext cx="8358246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err="1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МУНИЦИПАЛЬНОе</a:t>
            </a:r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 БЮДЖЕТНОЕ УЧРЕЖДЕНИЕ </a:t>
            </a:r>
            <a:r>
              <a:rPr lang="ru-RU" sz="1600" b="1" cap="none" spc="0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ДОПОЛНИТЕЛЬНОГО ОБРАЗОВАНИЯ</a:t>
            </a:r>
          </a:p>
          <a:p>
            <a:pPr algn="ctr"/>
            <a:r>
              <a:rPr lang="ru-RU" sz="3600" b="1" dirty="0" smtClean="0">
                <a:ln w="11430">
                  <a:solidFill>
                    <a:srgbClr val="92D05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«ДЕТСКО-ЮНОШЕСКИЙ ЦЕНТР»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571736" y="2285992"/>
            <a:ext cx="437010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none" spc="0" dirty="0" smtClean="0">
                <a:ln w="11430"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«</a:t>
            </a:r>
            <a:r>
              <a:rPr lang="ru-RU" sz="7200" b="1" cap="none" spc="0" dirty="0" err="1" smtClean="0">
                <a:ln w="11430"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вАряг</a:t>
            </a:r>
            <a:r>
              <a:rPr lang="ru-RU" sz="7200" b="1" cap="none" spc="0" dirty="0" smtClean="0">
                <a:ln w="11430"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»</a:t>
            </a:r>
            <a:endParaRPr lang="ru-RU" sz="7200" b="1" cap="none" spc="0" dirty="0">
              <a:ln w="11430">
                <a:solidFill>
                  <a:srgbClr val="00B050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pic>
        <p:nvPicPr>
          <p:cNvPr id="1030" name="Picture 6" descr="https://sun9-36.userapi.com/impg/WQHrqhZTMSxcIGyjX6FDvG_f7spATDF0GL1nmA/mMtsH8ZI-I8.jpg?size=2560x1707&amp;quality=96&amp;sign=bb9e7f3c181560c2fe5c3173da962c34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65193">
            <a:off x="356313" y="3378937"/>
            <a:ext cx="2393403" cy="1595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5" name="Picture 11" descr="https://sun9-88.userapi.com/impg/6U97bG4-9KumN1z8d58vubyehbYEGNP2Jg_cyw/c5mZvfFx8ek.jpg?size=2560x1707&amp;quality=96&amp;sign=93c50d20479ddecca81e810e8b2d6d24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56480">
            <a:off x="1943157" y="4706718"/>
            <a:ext cx="2696127" cy="1797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8604"/>
            <a:ext cx="91440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 клуб существует с ноября 2004 года и за такой, не малый срок, мы смогли разработать интересную и многофункциональную программу подготовки ребят. Есть свой герб, флаг, парадная форма, полевая экипировка, своя система званий, где каждое звание означает уровень знаний и умений ребят. Система должностей, где ребята пробуют себя в начале в роли старшего двойки, и постепенно сдавая экзамены, растут до командира взвода, либо до инструктора клуба. Функционирует Совет клуба и Совет командиров – где ребята сами планируют мероприятия и решают различные вопросы касаемо внутренней работы клуба. </a:t>
            </a:r>
            <a:endParaRPr lang="ru-RU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600" dirty="0" smtClean="0">
                <a:solidFill>
                  <a:srgbClr val="FFFF00"/>
                </a:solidFill>
              </a:rPr>
              <a:t> </a:t>
            </a:r>
            <a:endParaRPr lang="ru-RU" sz="1600" dirty="0">
              <a:solidFill>
                <a:srgbClr val="FFFF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Рисунок 12" descr="iPNXjByAro0.jpg"/>
          <p:cNvPicPr>
            <a:picLocks noChangeAspect="1"/>
          </p:cNvPicPr>
          <p:nvPr/>
        </p:nvPicPr>
        <p:blipFill>
          <a:blip r:embed="rId3" cstate="print"/>
          <a:srcRect t="13757"/>
          <a:stretch>
            <a:fillRect/>
          </a:stretch>
        </p:blipFill>
        <p:spPr>
          <a:xfrm>
            <a:off x="285719" y="2357430"/>
            <a:ext cx="2264103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G:\Сергуня\Документы\Документы Варяг\Погоны, форма и т.д\NQ2nKqEE9D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2357430"/>
            <a:ext cx="1857388" cy="1857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 descr="AP0MUhRde5Q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488" y="2357430"/>
            <a:ext cx="3905276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Рисунок 17" descr="Xt-RwQ7PTgA.jpg"/>
          <p:cNvPicPr>
            <a:picLocks noChangeAspect="1"/>
          </p:cNvPicPr>
          <p:nvPr/>
        </p:nvPicPr>
        <p:blipFill>
          <a:blip r:embed="rId6" cstate="print"/>
          <a:srcRect l="8876" t="1331" r="11242" b="6804"/>
          <a:stretch>
            <a:fillRect/>
          </a:stretch>
        </p:blipFill>
        <p:spPr>
          <a:xfrm>
            <a:off x="2143108" y="4643446"/>
            <a:ext cx="1351115" cy="2071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 descr="2g_v0sTATkY.jpg"/>
          <p:cNvPicPr>
            <a:picLocks noChangeAspect="1"/>
          </p:cNvPicPr>
          <p:nvPr/>
        </p:nvPicPr>
        <p:blipFill>
          <a:blip r:embed="rId7" cstate="print"/>
          <a:srcRect l="30209" t="33357" r="42708" b="25874"/>
          <a:stretch>
            <a:fillRect/>
          </a:stretch>
        </p:blipFill>
        <p:spPr>
          <a:xfrm>
            <a:off x="6286512" y="4440122"/>
            <a:ext cx="2623723" cy="22200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6" descr="https://sun9-57.userapi.com/impg/uPiT46-7HyblJPbahxegHMUlmIk2AhvkMDwbpw/bEACPg8j1d8.jpg?size=2560x1707&amp;quality=96&amp;sign=104e5c7d1b2a2ae8a6a8ef39b2876045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1285859"/>
            <a:ext cx="1857388" cy="1238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Прямоугольник 19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8604"/>
            <a:ext cx="9144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 у нас, хоть и не большой, но многофункциональный! Здесь мы занимаемся ОФП, рукопашным боем, медицинской подготовкой, сборкой-разборкой автомата, играем в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общеразвивающие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и настольные игры, и даже проводим огневую подготовку! </a:t>
            </a:r>
            <a:endParaRPr lang="ru-RU" sz="1600" dirty="0">
              <a:solidFill>
                <a:srgbClr val="FFFF00"/>
              </a:solidFill>
            </a:endParaRPr>
          </a:p>
        </p:txBody>
      </p:sp>
      <p:pic>
        <p:nvPicPr>
          <p:cNvPr id="1040" name="Picture 16" descr="https://sun9-69.userapi.com/impg/b7hYxHiRhX0EeIeRdrjO0qM3kBb-0_fuu91TKg/DvAdujVQnMs.jpg?size=2560x1707&amp;quality=96&amp;sign=1c17772ec36aececda675a7592a62b2a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285860"/>
            <a:ext cx="2000264" cy="1333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48" name="Picture 24" descr="https://sun9-86.userapi.com/impg/0zzItAlQcV0dWac0VeVtCIOUUQSkHXK1eh_FZA/6yU3e_iLdUw.jpg?size=1280x853&amp;quality=96&amp;sign=d623c3e3ea5bbb416fdaf0e8f1b569b8&amp;type=album"/>
          <p:cNvPicPr>
            <a:picLocks noChangeAspect="1" noChangeArrowheads="1"/>
          </p:cNvPicPr>
          <p:nvPr/>
        </p:nvPicPr>
        <p:blipFill>
          <a:blip r:embed="rId5" cstate="print"/>
          <a:srcRect r="6066"/>
          <a:stretch>
            <a:fillRect/>
          </a:stretch>
        </p:blipFill>
        <p:spPr bwMode="auto">
          <a:xfrm>
            <a:off x="1928794" y="4143380"/>
            <a:ext cx="2013928" cy="1428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5" name="Picture 8" descr="https://sun9-80.userapi.com/impg/WRdfMRt1_BRklmONsISXtJgfVhHnYNatE8IE1g/su7vChldUcs.jpg?size=2532x1832&amp;quality=96&amp;sign=94f31e74bd683ac05ed15fa2b7b84bca&amp;type=album"/>
          <p:cNvPicPr>
            <a:picLocks noChangeAspect="1" noChangeArrowheads="1"/>
          </p:cNvPicPr>
          <p:nvPr/>
        </p:nvPicPr>
        <p:blipFill>
          <a:blip r:embed="rId6" cstate="print"/>
          <a:srcRect b="5225"/>
          <a:stretch>
            <a:fillRect/>
          </a:stretch>
        </p:blipFill>
        <p:spPr bwMode="auto">
          <a:xfrm>
            <a:off x="142844" y="5357826"/>
            <a:ext cx="2000264" cy="1357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44" name="Picture 20" descr="https://sun9-11.userapi.com/impg/KAwivH0aVxPVY0L-BQEY25rT_xhRbriV8YWUSA/p00tHNvZM2Y.jpg?size=2560x1793&amp;quality=96&amp;sign=22e43d73e8bc449ed2b48e21b5b9ed43&amp;type=album"/>
          <p:cNvPicPr>
            <a:picLocks noChangeAspect="1" noChangeArrowheads="1"/>
          </p:cNvPicPr>
          <p:nvPr/>
        </p:nvPicPr>
        <p:blipFill>
          <a:blip r:embed="rId7" cstate="print"/>
          <a:srcRect t="5000" r="1945"/>
          <a:stretch>
            <a:fillRect/>
          </a:stretch>
        </p:blipFill>
        <p:spPr bwMode="auto">
          <a:xfrm>
            <a:off x="142844" y="3286124"/>
            <a:ext cx="2000264" cy="1357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8" descr="https://sun9-47.userapi.com/impg/fieJFPgVWaKJmxEfZADjVjDBNd9ZK20M8Yc5QQ/n0BHrpxqwsk.jpg?size=2560x1707&amp;quality=96&amp;sign=0263cc72035b678d05a3a2dac990cd7e&amp;type=album"/>
          <p:cNvPicPr>
            <a:picLocks noChangeAspect="1" noChangeArrowheads="1"/>
          </p:cNvPicPr>
          <p:nvPr/>
        </p:nvPicPr>
        <p:blipFill>
          <a:blip r:embed="rId8" cstate="print"/>
          <a:srcRect r="1761"/>
          <a:stretch>
            <a:fillRect/>
          </a:stretch>
        </p:blipFill>
        <p:spPr bwMode="auto">
          <a:xfrm>
            <a:off x="1928794" y="2071678"/>
            <a:ext cx="2000264" cy="13576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50" name="Picture 26" descr="https://sun9-44.userapi.com/impg/eB7VRjwPly8CKT-heGKlfqnKVyF9Q-k-nnbfIg/bmfWqNQRfZc.jpg?size=1280x853&amp;quality=96&amp;sign=b2c8ec081f729a2e2d73b8116ebf0916&amp;type=album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29256" y="4143380"/>
            <a:ext cx="2008303" cy="142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46" name="Picture 22" descr="https://sun9-1.userapi.com/impg/J5EK-7BtBsKcLulcIZ3NnPMBD6QryWjbhns1uw/W-5aV1dKSOw.jpg?size=2560x1707&amp;quality=96&amp;sign=3dff5915901f5f9a9ee1f69e0b774876&amp;type=album"/>
          <p:cNvPicPr>
            <a:picLocks noChangeAspect="1" noChangeArrowheads="1"/>
          </p:cNvPicPr>
          <p:nvPr/>
        </p:nvPicPr>
        <p:blipFill>
          <a:blip r:embed="rId10" cstate="print"/>
          <a:srcRect l="3334"/>
          <a:stretch>
            <a:fillRect/>
          </a:stretch>
        </p:blipFill>
        <p:spPr bwMode="auto">
          <a:xfrm>
            <a:off x="7033018" y="5357826"/>
            <a:ext cx="1967720" cy="1357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Picture 16" descr="https://sun9-79.userapi.com/impg/KbaATqVUsh8l8fEnoQK12o5JhYgh3Wuk4WmOVg/DvZLLDnk0VY.jpg?size=2560x1693&amp;quality=96&amp;sign=190a18eafbc8c15ba71640a0d97d060c&amp;type=album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429256" y="2071678"/>
            <a:ext cx="2000264" cy="1441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2" descr="https://sun9-2.userapi.com/impg/gV_qOyNKU4FiZDvshBWAsVEetGVR5Iq-e2m-kA/_kSNCe5ISZU.jpg?size=2560x1707&amp;quality=96&amp;sign=cff75b2084b567a9bdda638404177443&amp;type=album"/>
          <p:cNvPicPr>
            <a:picLocks noChangeAspect="1" noChangeArrowheads="1"/>
          </p:cNvPicPr>
          <p:nvPr/>
        </p:nvPicPr>
        <p:blipFill>
          <a:blip r:embed="rId12" cstate="print"/>
          <a:srcRect t="2297" b="-553"/>
          <a:stretch>
            <a:fillRect/>
          </a:stretch>
        </p:blipFill>
        <p:spPr bwMode="auto">
          <a:xfrm>
            <a:off x="3714744" y="3286124"/>
            <a:ext cx="2071702" cy="1357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Picture 14" descr="https://sun9-31.userapi.com/impg/JpQyx-9Y_KOpKf2ZuSF7dZs5geLzAmcdl-3aBA/0mHPi872_KI.jpg?size=2560x1707&amp;quality=96&amp;sign=c525c670d601e3979f1f1bddc4751445&amp;type=album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14744" y="1285860"/>
            <a:ext cx="1857388" cy="12169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12" descr="https://sun9-87.userapi.com/impg/sQah1uqSTm2zitzZruiDIQ2W5x6o9Fw-g1k88g/9SWfuGA-BQ0.jpg?size=2560x1707&amp;quality=96&amp;sign=0c3797a10a5d2ba3f3ec8cbf21dae2a3&amp;type=album"/>
          <p:cNvPicPr>
            <a:picLocks noChangeAspect="1" noChangeArrowheads="1"/>
          </p:cNvPicPr>
          <p:nvPr/>
        </p:nvPicPr>
        <p:blipFill>
          <a:blip r:embed="rId14" cstate="print"/>
          <a:srcRect b="-1766"/>
          <a:stretch>
            <a:fillRect/>
          </a:stretch>
        </p:blipFill>
        <p:spPr bwMode="auto">
          <a:xfrm>
            <a:off x="3714743" y="5286388"/>
            <a:ext cx="2105541" cy="1428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4" descr="https://sun9-33.userapi.com/impf/c855120/v855120319/381c/x-ugRR4l5mo.jpg?size=2560x1439&amp;quality=96&amp;sign=8b0bd1deb4cc43a230ee3aeda5864554&amp;type=album"/>
          <p:cNvPicPr>
            <a:picLocks noChangeAspect="1" noChangeArrowheads="1"/>
          </p:cNvPicPr>
          <p:nvPr/>
        </p:nvPicPr>
        <p:blipFill>
          <a:blip r:embed="rId15" cstate="print"/>
          <a:srcRect r="15688"/>
          <a:stretch>
            <a:fillRect/>
          </a:stretch>
        </p:blipFill>
        <p:spPr bwMode="auto">
          <a:xfrm>
            <a:off x="7072330" y="3214686"/>
            <a:ext cx="1928826" cy="1285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8604"/>
            <a:ext cx="91440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Отдельно хотелось бы рассказать о наших военно-полевых учениях. По сути это большие сценарные, тактические игры на местности с использованием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страйкбола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У нас они входят в часть экзаменов на сдачу очередного звания. Ребята отрабатывают и показывают свои практические навыки и умения, полученные в течении года на различных занятиях, по тактической, огневой, медицинской подготовке, по радиосвязи и т.д.</a:t>
            </a:r>
            <a:endParaRPr lang="ru-RU" sz="1600" dirty="0" smtClean="0">
              <a:solidFill>
                <a:srgbClr val="FFFF00"/>
              </a:solidFill>
            </a:endParaRPr>
          </a:p>
          <a:p>
            <a:pPr algn="ctr"/>
            <a:endParaRPr lang="ru-RU" sz="1600" dirty="0">
              <a:solidFill>
                <a:srgbClr val="FFFF00"/>
              </a:solidFill>
            </a:endParaRPr>
          </a:p>
        </p:txBody>
      </p:sp>
      <p:pic>
        <p:nvPicPr>
          <p:cNvPr id="25" name="Picture 9" descr="https://sun9-32.userapi.com/impg/qJ9WO1r4sjEmeJGCr5HEf6nXSl7Hl_17KahR0Q/yxGFpql920w.jpg?size=2560x1704&amp;quality=96&amp;sign=3ad5cd8d2b07ff77ece59f0aec2acb5c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596342"/>
            <a:ext cx="3183184" cy="2118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Picture 2" descr="https://sun9-70.userapi.com/impg/iTaAr73yzJBOZgBQu6-jOmm2sTBP7aYGXfrySw/goA-RCoMh-I.jpg?size=2560x1707&amp;quality=96&amp;sign=38fc5537625a951d7a35844c4e22e625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4524290"/>
            <a:ext cx="3286148" cy="2191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" name="Picture 3" descr="C:\Users\admin\Desktop\Новая папка (6)\Полигон\Новая папка\DSC0238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857364"/>
            <a:ext cx="3558566" cy="2000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1" name="Picture 7" descr="https://sun9-68.userapi.com/impg/ikXbvkvxoFTWrhsXJHxTS1Qm71YFIoehVkLG4g/cqH2yp5xgpw.jpg?size=2560x1707&amp;quality=96&amp;sign=46bc0a87542e42c558ef3e123d09822c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1857364"/>
            <a:ext cx="3143230" cy="20958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" name="Picture 4" descr="https://sun9-39.userapi.com/impg/xYi0qgdk_0pdSj6oUA0zYTLgyRJyQLfH8-Zq4w/kCpieBjEA5g.jpg?size=2560x1707&amp;quality=96&amp;sign=f9d9e1a22d6a7b8425fc9f5505e75dc2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36649" y="2928934"/>
            <a:ext cx="3106945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 descr="https://sun9-35.userapi.com/impg/vqBuwnpkRbRdPf3Q0ZFkBMbMpc93yJE9vzEOwA/B4pM2H84Qf8.jpg?size=2560x1707&amp;quality=96&amp;sign=19eaf941e63509b19adadc8f0d6dacb6&amp;type=alb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500174"/>
            <a:ext cx="2571768" cy="1714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Picture 10" descr="https://sun9-15.userapi.com/impg/xu2cMhn-ynbIjyBw52S7p37jI3XzMdch0KrLTg/l2THLyxZpOw.jpg?size=2560x1707&amp;quality=96&amp;sign=040b3cfdfeaa9312cc5bf3e416ba119c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5000636"/>
            <a:ext cx="2571768" cy="1714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2" descr="https://sun9-84.userapi.com/impg/XyNr2f_Uomizxpll5fILIxZS6WOYV58LIGgiQA/VWAAZwSeeMY.jpg?size=1280x853&amp;quality=96&amp;sign=7bef20d0baedfb57fb370299a3ad2e4b&amp;type=album"/>
          <p:cNvPicPr>
            <a:picLocks noChangeAspect="1" noChangeArrowheads="1"/>
          </p:cNvPicPr>
          <p:nvPr/>
        </p:nvPicPr>
        <p:blipFill>
          <a:blip r:embed="rId5" cstate="print"/>
          <a:srcRect t="1177"/>
          <a:stretch>
            <a:fillRect/>
          </a:stretch>
        </p:blipFill>
        <p:spPr bwMode="auto">
          <a:xfrm>
            <a:off x="6429388" y="1571612"/>
            <a:ext cx="2566389" cy="1690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8" descr="https://sun9-8.userapi.com/impg/rhR4CT34qo1RyTPDUEtv6p9h18iH5fzq4-8emw/2N_iTdnJsao.jpg?size=1280x853&amp;quality=96&amp;sign=f209ef7d3801ac181b53bd8664917e28&amp;type=album"/>
          <p:cNvPicPr>
            <a:picLocks noChangeAspect="1" noChangeArrowheads="1"/>
          </p:cNvPicPr>
          <p:nvPr/>
        </p:nvPicPr>
        <p:blipFill>
          <a:blip r:embed="rId6" cstate="print"/>
          <a:srcRect t="17073"/>
          <a:stretch>
            <a:fillRect/>
          </a:stretch>
        </p:blipFill>
        <p:spPr bwMode="auto">
          <a:xfrm>
            <a:off x="4286248" y="2786058"/>
            <a:ext cx="2585385" cy="1428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8" descr="https://sun9-67.userapi.com/impg/yN_QxKIBiKnyMJw4dlJ8D03k87GOda4ibPhczQ/RPbVc8bBqEE.jpg?size=1280x853&amp;quality=96&amp;sign=0f5dc69fd5871396ab0b9737f6a51b9c&amp;type=album"/>
          <p:cNvPicPr>
            <a:picLocks noChangeAspect="1" noChangeArrowheads="1"/>
          </p:cNvPicPr>
          <p:nvPr/>
        </p:nvPicPr>
        <p:blipFill>
          <a:blip r:embed="rId7" cstate="print"/>
          <a:srcRect b="2952"/>
          <a:stretch>
            <a:fillRect/>
          </a:stretch>
        </p:blipFill>
        <p:spPr bwMode="auto">
          <a:xfrm>
            <a:off x="2143108" y="4000504"/>
            <a:ext cx="2571768" cy="1663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Прямоугольник 19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8604"/>
            <a:ext cx="91440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Активно осваиваем новые виды спорта, например – спортивный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страйкбол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который появился только в 2019 году. В прошлом году мы участвовали в трех различных видах Областных соревнований, для юниоров, где наши ребята взяли как первые, так и призовые места.</a:t>
            </a:r>
          </a:p>
          <a:p>
            <a:pPr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Первое Тактическое Троеборье Свердловской области, «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Junior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Airsoft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Duel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2020», «Кубок городов», </a:t>
            </a:r>
          </a:p>
          <a:p>
            <a:pPr algn="ctr"/>
            <a:endParaRPr lang="ru-RU" sz="1600" dirty="0">
              <a:solidFill>
                <a:srgbClr val="FFFF00"/>
              </a:solidFill>
            </a:endParaRPr>
          </a:p>
        </p:txBody>
      </p:sp>
      <p:pic>
        <p:nvPicPr>
          <p:cNvPr id="10" name="Picture 2" descr="https://sun9-66.userapi.com/impg/oLxmLdEN09i184WY4if-1ebB6YKv4S3ajXTMMw/LMtIYCKRKQw.jpg?size=852x568&amp;quality=96&amp;sign=1ea095e70b7130b2750291a77bdb2a95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2843" y="2666994"/>
            <a:ext cx="2500331" cy="1666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4" descr="https://sun9-46.userapi.com/impg/R5KQwQUn5hYIw23bM9C4dzM6duFUxfh68pQoRQ/vtbcSk3PfcU.jpg?size=1920x1440&amp;quality=96&amp;sign=a641b321b25d993730f73e3cf63c09e2&amp;type=album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388" y="4000504"/>
            <a:ext cx="2571768" cy="1714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6" descr="https://sun9-85.userapi.com/impg/4wUzpsAuv0QO0dXOT13b_5sxiwSYEMYnigHBaw/ykFi2sf618c.jpg?size=1280x828&amp;quality=96&amp;sign=aa3135d443ac5a015b943132f3f925d2&amp;type=album"/>
          <p:cNvPicPr>
            <a:picLocks noChangeAspect="1" noChangeArrowheads="1"/>
          </p:cNvPicPr>
          <p:nvPr/>
        </p:nvPicPr>
        <p:blipFill>
          <a:blip r:embed="rId10" cstate="print"/>
          <a:srcRect l="-1483"/>
          <a:stretch>
            <a:fillRect/>
          </a:stretch>
        </p:blipFill>
        <p:spPr bwMode="auto">
          <a:xfrm>
            <a:off x="142844" y="5143512"/>
            <a:ext cx="2469496" cy="15740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6" descr="https://sun9-31.userapi.com/impg/1ojP5O_7p14wFn48COyTO5YCIjoUZf2ZbXpSlA/M24Ns2LZgIk.jpg?size=2560x1536&amp;quality=96&amp;sign=049ffd3e33708ae9cc405a71f4171833&amp;type=album"/>
          <p:cNvPicPr>
            <a:picLocks noChangeAspect="1" noChangeArrowheads="1"/>
          </p:cNvPicPr>
          <p:nvPr/>
        </p:nvPicPr>
        <p:blipFill>
          <a:blip r:embed="rId3" cstate="print"/>
          <a:srcRect t="6623" r="10592"/>
          <a:stretch>
            <a:fillRect/>
          </a:stretch>
        </p:blipFill>
        <p:spPr bwMode="auto">
          <a:xfrm>
            <a:off x="214282" y="1285860"/>
            <a:ext cx="3214710" cy="20144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Прямоугольник 19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28604"/>
            <a:ext cx="9144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Занимаемся и парашютной подготовкой. В этом году конечно программа пострадала из-за карантинов, но мы все равно стараемся держать уровень, и весной,  восемь ребят и одна девочка – выполнили свои первые прыжки.</a:t>
            </a:r>
            <a:endParaRPr lang="ru-RU" sz="1600" dirty="0">
              <a:solidFill>
                <a:srgbClr val="FFFF00"/>
              </a:solidFill>
            </a:endParaRPr>
          </a:p>
        </p:txBody>
      </p:sp>
      <p:pic>
        <p:nvPicPr>
          <p:cNvPr id="22" name="Picture 4" descr="https://sun9-52.userapi.com/impg/s0s6l7xeqzazlKveRvZ1jDtXdaBML4rZfYOkpg/bCJVI9QjWkY.jpg?size=2560x640&amp;quality=96&amp;sign=26f8633c024747d1ee7061a70e8a5650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071810"/>
            <a:ext cx="7881854" cy="1970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Picture 8" descr="https://sun9-18.userapi.com/impg/eJZ_c9WZ0bAMmTaw_4KmFimwkB2Qb4S7uTYaeA/bUIC7GH_Tgk.jpg?size=2560x1536&amp;quality=96&amp;sign=310cbdf45f683254844ef3f4a58df681&amp;type=album"/>
          <p:cNvPicPr>
            <a:picLocks noChangeAspect="1" noChangeArrowheads="1"/>
          </p:cNvPicPr>
          <p:nvPr/>
        </p:nvPicPr>
        <p:blipFill>
          <a:blip r:embed="rId5" cstate="print"/>
          <a:srcRect l="30179"/>
          <a:stretch>
            <a:fillRect/>
          </a:stretch>
        </p:blipFill>
        <p:spPr bwMode="auto">
          <a:xfrm>
            <a:off x="6286512" y="4357694"/>
            <a:ext cx="2714644" cy="2332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10" descr="https://sun9-70.userapi.com/impg/uP51v0kfcYl3UUU8bmldiSi8GeJPmHtZqjw89A/2ZCiNlRgq90.jpg?size=1622x1080&amp;quality=96&amp;sign=29d282c453d8b0174c0c87b1b6bbbbf8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1285860"/>
            <a:ext cx="3077126" cy="2048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admin\Desktop\Новая папка (4)\m-xmoY5MKkQ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4767203"/>
            <a:ext cx="3286148" cy="19716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Сергуня\фото и видео\фото 2018\24. Скалодром\DSC05360.JPG"/>
          <p:cNvPicPr>
            <a:picLocks noChangeAspect="1" noChangeArrowheads="1"/>
          </p:cNvPicPr>
          <p:nvPr/>
        </p:nvPicPr>
        <p:blipFill>
          <a:blip r:embed="rId4" cstate="print"/>
          <a:srcRect l="7640" r="17749"/>
          <a:stretch>
            <a:fillRect/>
          </a:stretch>
        </p:blipFill>
        <p:spPr bwMode="auto">
          <a:xfrm>
            <a:off x="5572132" y="1500174"/>
            <a:ext cx="3429024" cy="2583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G:\Сергуня\фото и видео\фото 2019\15. Выезд на скалы 02.06.19\DSC09042.JPG"/>
          <p:cNvPicPr>
            <a:picLocks noChangeAspect="1" noChangeArrowheads="1"/>
          </p:cNvPicPr>
          <p:nvPr/>
        </p:nvPicPr>
        <p:blipFill>
          <a:blip r:embed="rId5" cstate="print"/>
          <a:srcRect l="6077" r="10367"/>
          <a:stretch>
            <a:fillRect/>
          </a:stretch>
        </p:blipFill>
        <p:spPr bwMode="auto">
          <a:xfrm>
            <a:off x="214282" y="1476794"/>
            <a:ext cx="3857652" cy="2595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6808" name="Picture 8" descr="https://sun9-55.userapi.com/impg/C2IfxGjkhxK7LVSSQ9l9duSgiGEu5cnC5F0uBg/AmZBM6_utA4.jpg?size=2560x1707&amp;quality=96&amp;sign=d34e8e75fdcfe86c0ac9d72ab505c0b9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4333835"/>
            <a:ext cx="3571272" cy="23813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142844" y="357166"/>
            <a:ext cx="90011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забываем и про горную и альпинистскую подготовку, хотя конечно карантин – вносит свои коррективы. До 2019 года  у нас была договоренность с Радиотехникумом, о возможности занятий на их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скалодроме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но сейчас  ввиду ограничений – чужих никого в колледж не пускают и приходится заниматься только в летний период</a:t>
            </a:r>
            <a:endParaRPr lang="ru-RU" sz="1600" dirty="0"/>
          </a:p>
        </p:txBody>
      </p:sp>
      <p:pic>
        <p:nvPicPr>
          <p:cNvPr id="76802" name="Picture 2" descr="https://sun9-88.userapi.com/impg/Vpzth0EyveePXnwDyl2JDCYrLosPuO20R9m-Cg/gZsijF50H5Q.jpg?size=2560x1707&amp;quality=96&amp;sign=c2fe91b04cf6a529966fb2d23a73dd5a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4357694"/>
            <a:ext cx="3500462" cy="23340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6806" name="Picture 6" descr="https://sun9-15.userapi.com/impg/m_24_dKaaGx1j2DEI1mjvvYtJvHoVLSq1kq6iQ/XynI-tdHBZo.jpg?size=1600x1196&amp;quality=96&amp;sign=ae7b439d4471dc44dad95625bb822a10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488" y="2590179"/>
            <a:ext cx="3500462" cy="2616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sun9-46.userapi.com/impg/WDY_zIWfeqE02uq4pzb-sWmUnhqeknMHsaE7jg/EZ9JtyL-njc.jpg?size=1920x1080&amp;quality=96&amp;sign=139a034b20091a63b4f891344e8fd980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071678"/>
            <a:ext cx="3683024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10" descr="https://sun9-36.userapi.com/impf/c855320/v855320766/97b8f/YJftU3rBa0g.jpg?size=2560x1439&amp;quality=96&amp;sign=39d7076ab294efd385eaefa69ba00c1e&amp;type=album"/>
          <p:cNvPicPr>
            <a:picLocks noChangeAspect="1" noChangeArrowheads="1"/>
          </p:cNvPicPr>
          <p:nvPr/>
        </p:nvPicPr>
        <p:blipFill>
          <a:blip r:embed="rId5" cstate="print"/>
          <a:srcRect l="8634"/>
          <a:stretch>
            <a:fillRect/>
          </a:stretch>
        </p:blipFill>
        <p:spPr bwMode="auto">
          <a:xfrm>
            <a:off x="214282" y="4786322"/>
            <a:ext cx="3126316" cy="1923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https://sun9-1.userapi.com/impf/c854024/v854024573/146845/HTGUJzB3SKA.jpg?size=2560x1439&amp;quality=96&amp;sign=0e960d00273f258a2f2017f45a7fe2b8&amp;type=album"/>
          <p:cNvPicPr>
            <a:picLocks noChangeAspect="1" noChangeArrowheads="1"/>
          </p:cNvPicPr>
          <p:nvPr/>
        </p:nvPicPr>
        <p:blipFill>
          <a:blip r:embed="rId6" cstate="print"/>
          <a:srcRect l="11111"/>
          <a:stretch>
            <a:fillRect/>
          </a:stretch>
        </p:blipFill>
        <p:spPr bwMode="auto">
          <a:xfrm>
            <a:off x="6000760" y="4805235"/>
            <a:ext cx="3000396" cy="18973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2844" y="357166"/>
            <a:ext cx="9001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Нельзя также не рассказать о наших сценарно-тактических играх. Отличаются они от Учений тем, что, весь сюжет 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здесь, а 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также игровых персонажей, придумывают и играют сами ребята. Собирается инициативная группа воспитанников, 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прорабатывают 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экономику игры, различных персонажей, у которых можно получить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квесты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миссии, прячут заранее тайники, которые можно будет найти по карте, составляют эти карты и затем в определенный день проводим для остальных ребят нашего клуба, большой игровой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квест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1600" dirty="0">
              <a:solidFill>
                <a:srgbClr val="FFFF00"/>
              </a:solidFill>
            </a:endParaRPr>
          </a:p>
        </p:txBody>
      </p:sp>
      <p:pic>
        <p:nvPicPr>
          <p:cNvPr id="39942" name="Picture 6" descr="https://sun9-43.userapi.com/impg/y2zHsEU235eywFF22z6LflP449aBDmfaWgiwvA/kcMGjuslahc.jpg?size=2560x1407&amp;quality=96&amp;sign=a69d634f471f65aa6f8d7733a63e714e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489" y="3643314"/>
            <a:ext cx="3571900" cy="20481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8" descr="https://sun9-84.userapi.com/impf/c855320/v855320766/97bf3/BIubae6kfhA.jpg?size=2560x1439&amp;quality=96&amp;sign=bffc779fd2a28c3535a50b753398afb7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0694" y="2071678"/>
            <a:ext cx="3431406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42844" y="357166"/>
            <a:ext cx="9001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Мы не замыкаемся только на военной подготовке, а стараемся дать ребятам всестороннее развитие. Мы уже рассказывали ранее про наши настольные игры для досуга, но кроме 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этого 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нас в объединении появились собственные фотокорреспонденты, с которыми мы занимаемся по фото. Даже приобрели несколько фотоаппаратов для наработки опыта ребятам и результаты не заставляют себя ждать. Репортажные съемки с занятий, стали более интересными и с «изюминкой»</a:t>
            </a:r>
          </a:p>
        </p:txBody>
      </p:sp>
      <p:pic>
        <p:nvPicPr>
          <p:cNvPr id="4098" name="Picture 2" descr="https://sun9-31.userapi.com/impg/T0Oxu3okK-viOKzKWl9BQdJhtJMMcQ5ADh-SmA/yErlFTzVsfY.jpg?size=1440x2160&amp;quality=96&amp;sign=f4380710b67be9a5879b4f6781bacbcc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3714752"/>
            <a:ext cx="1905013" cy="3000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 descr="https://sun9-69.userapi.com/impg/b4ecQmWmI0F40LHpeyYFGm0FYiR5lVvvLElMpw/M_E4cvsPhQg.jpg?size=2560x1707&amp;quality=96&amp;sign=fa6e97b9e312e3215f0f13fa3f7cc9be&amp;type=albu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1" y="5278543"/>
            <a:ext cx="2143141" cy="1429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6" name="Picture 10" descr="https://sun9-78.userapi.com/impg/hD4B65NhcctqzKnjhgppcHU-PahnC6JbVOp7yw/p_RjYPrPm4E.jpg?size=2560x1707&amp;quality=96&amp;sign=359e131df2241bddfdedce62ec18b03a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3714752"/>
            <a:ext cx="2143140" cy="1429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10" name="Picture 14" descr="https://sun9-50.userapi.com/impg/meqleNm0n4B2_kKTjyXbwXevY23o1Epu0uF2bA/Ox6xBnp5Uik.jpg?size=2560x1707&amp;quality=96&amp;sign=529dc4ff2f45011e83ab6bf334a90c7e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6314" y="3714752"/>
            <a:ext cx="2143140" cy="1429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14" name="Picture 18" descr="https://sun9-86.userapi.com/impg/qVFb0kXyIhkF_kkpoLv4kSGV4TJS9Z8kqfBbxg/djhJULuteM4.jpg?size=2560x1707&amp;quality=96&amp;sign=b0e094084af25310296e5f47aa93cf58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6314" y="2143116"/>
            <a:ext cx="2143140" cy="1428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16" name="Picture 20" descr="https://sun9-87.userapi.com/impg/m_uvr3PbNtT-Xoli0MmSLU9wCRbzrjdV8UO-lg/Ltp6M-EKOZM.jpg?size=2560x1753&amp;quality=96&amp;sign=e5fc791ce2ab7f200be9449830a676f5&amp;type=album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00299" y="2153245"/>
            <a:ext cx="2143139" cy="14186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Прямоугольник 17"/>
          <p:cNvSpPr/>
          <p:nvPr/>
        </p:nvSpPr>
        <p:spPr>
          <a:xfrm>
            <a:off x="6786546" y="1785926"/>
            <a:ext cx="235745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«Изюминку» кстати </a:t>
            </a:r>
          </a:p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зовут </a:t>
            </a:r>
          </a:p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Жорик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Варяжка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их у нас – </a:t>
            </a:r>
          </a:p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два «боевых» ежика. </a:t>
            </a:r>
          </a:p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Имена придумывали </a:t>
            </a:r>
          </a:p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всем клубом </a:t>
            </a:r>
            <a:r>
              <a:rPr lang="ru-RU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itchFamily="2" charset="2"/>
              </a:rPr>
              <a:t></a:t>
            </a:r>
            <a:endParaRPr lang="ru-RU" sz="1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6" name="Picture 2" descr="https://sun9-47.userapi.com/impg/5bAiSUzcZ-cHrrCj6kJF2keqxkaJnba48L_FfA/nLbzUTzRlBk.jpg?size=2560x1707&amp;quality=96&amp;sign=1001f3625f6ec83d7274b3da61000e2c&amp;type=album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282" y="3706713"/>
            <a:ext cx="2143140" cy="1429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8" name="Picture 4" descr="https://sun9-41.userapi.com/impg/59-vUofZhIPZPh0K_e54dVNXoP2iqXqlYXQqVQ/DIH7Pu8i3XM.jpg?size=2560x1707&amp;quality=96&amp;sign=a6311969c373a31dc6d62f714f93fdb8&amp;type=album"/>
          <p:cNvPicPr>
            <a:picLocks noChangeAspect="1" noChangeArrowheads="1"/>
          </p:cNvPicPr>
          <p:nvPr/>
        </p:nvPicPr>
        <p:blipFill>
          <a:blip r:embed="rId11" cstate="print"/>
          <a:srcRect r="1091"/>
          <a:stretch>
            <a:fillRect/>
          </a:stretch>
        </p:blipFill>
        <p:spPr bwMode="auto">
          <a:xfrm>
            <a:off x="4786314" y="5286388"/>
            <a:ext cx="2143140" cy="1444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0" name="Picture 6" descr="https://sun9-75.userapi.com/impg/lnZDguWM4g7US-j_XCf_0LXoY9cbl9_yh5Qztg/UMhUY1LEsUk.jpg?size=2560x1707&amp;quality=96&amp;sign=999794e3d6366ff7a329e17a06f385b6&amp;type=album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500298" y="5284008"/>
            <a:ext cx="2143140" cy="1429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2" name="Picture 8" descr="https://sun9-28.userapi.com/impg/iWJiI7ueuDxH9AMH8radDlcIjD0X-xpBmaM0XA/Qxxsevk4AJc.jpg?size=2560x1707&amp;quality=96&amp;sign=e4b547a51b34ed8501b5176884d37c0c&amp;type=album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4282" y="2142837"/>
            <a:ext cx="2143140" cy="14290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42844" y="357166"/>
            <a:ext cx="9001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теперь раз в две недели, ребята придумывают различные сюжеты, экспозицию, историю и мы идем проводить </a:t>
            </a:r>
            <a:r>
              <a:rPr lang="ru-RU" sz="1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фотосессию</a:t>
            </a:r>
            <a:r>
              <a:rPr lang="ru-RU" sz="1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А после, ребята с помощью ретуши, доводят снимок, до той картинки, что был у них в голове. </a:t>
            </a:r>
            <a:endParaRPr lang="ru-RU" sz="1600" dirty="0"/>
          </a:p>
        </p:txBody>
      </p:sp>
      <p:pic>
        <p:nvPicPr>
          <p:cNvPr id="2049" name="Picture 1" descr="G:\Сергуня\фото и видео\фото 2021\26. Фотошоп_Каптюр\Новая папка\Стало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429132"/>
            <a:ext cx="3429024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G:\Сергуня\фото и видео\фото 2021\26. Фотошоп_Каптюр\Новая папка\21После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1214422"/>
            <a:ext cx="3107555" cy="20717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2" name="Picture 4" descr="https://sun9-30.userapi.com/impg/xmbTfmSGFus2_z8f-w6-0gpHqLoo6ib_zBfHhg/dD64E-qEW9Y.jpg?size=1920x1080&amp;quality=96&amp;sign=2d80ea56662e35a285dbbb086067f9fa&amp;type=albu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214422"/>
            <a:ext cx="3683027" cy="2071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6" name="Picture 8" descr="https://sun9-85.userapi.com/impg/FTxYh7OswvQF62roSJLAS7e28__OivuQaORFXg/spSqH2YTL4E.jpg?size=2560x1707&amp;quality=96&amp;sign=7e0db5e56c3d2de592e942f53e9d6f25&amp;type=albu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4428685"/>
            <a:ext cx="3429024" cy="2286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https://sun9-56.userapi.com/impg/yEBmY6JDzl8OYtS3ORyLhmDGGZ-5jt2N9tjL8w/oduY2mM_XOU.jpg?size=2560x1707&amp;quality=96&amp;sign=88302330aa39f36c5b2ba857b11e1774&amp;type=album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43240" y="2714620"/>
            <a:ext cx="3309790" cy="2206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857224" y="142852"/>
            <a:ext cx="621510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dirty="0" smtClean="0">
                <a:ln w="11430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SimplerDnm" pitchFamily="82" charset="-52"/>
              </a:rPr>
              <a:t>Военно-патриотическое объединение</a:t>
            </a:r>
            <a:endParaRPr lang="ru-RU" sz="1600" b="1" cap="none" spc="0" dirty="0" smtClean="0">
              <a:ln w="11430">
                <a:solidFill>
                  <a:srgbClr val="92D050"/>
                </a:solidFill>
              </a:ln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SimplerDnm" pitchFamily="82" charset="-52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72198" y="71414"/>
            <a:ext cx="13933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_SimplerDnm" pitchFamily="82" charset="-52"/>
              </a:rPr>
              <a:t>«ВАРЯГ»</a:t>
            </a:r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14997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2544</TotalTime>
  <Words>640</Words>
  <Application>Microsoft Office PowerPoint</Application>
  <PresentationFormat>Экран (4:3)</PresentationFormat>
  <Paragraphs>44</Paragraphs>
  <Slides>10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Мы представляем вам презентацию нашего клуба ВПО”Варяг”</dc:title>
  <dc:creator>Asus</dc:creator>
  <cp:lastModifiedBy>Customer</cp:lastModifiedBy>
  <cp:revision>219</cp:revision>
  <dcterms:created xsi:type="dcterms:W3CDTF">2014-10-29T04:07:05Z</dcterms:created>
  <dcterms:modified xsi:type="dcterms:W3CDTF">2021-12-08T07:30:28Z</dcterms:modified>
</cp:coreProperties>
</file>