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1" r:id="rId4"/>
    <p:sldId id="265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6" r:id="rId14"/>
    <p:sldId id="277" r:id="rId15"/>
    <p:sldId id="278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48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BE86-D3BB-49CF-9BAF-A2A09EA99F1F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087D4-0A20-4B1F-B94B-2188FFEA97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05351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BE86-D3BB-49CF-9BAF-A2A09EA99F1F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087D4-0A20-4B1F-B94B-2188FFEA97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632421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BE86-D3BB-49CF-9BAF-A2A09EA99F1F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087D4-0A20-4B1F-B94B-2188FFEA97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42903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BE86-D3BB-49CF-9BAF-A2A09EA99F1F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087D4-0A20-4B1F-B94B-2188FFEA97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8284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BE86-D3BB-49CF-9BAF-A2A09EA99F1F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087D4-0A20-4B1F-B94B-2188FFEA97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215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BE86-D3BB-49CF-9BAF-A2A09EA99F1F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087D4-0A20-4B1F-B94B-2188FFEA97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754419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BE86-D3BB-49CF-9BAF-A2A09EA99F1F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087D4-0A20-4B1F-B94B-2188FFEA97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7455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BE86-D3BB-49CF-9BAF-A2A09EA99F1F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087D4-0A20-4B1F-B94B-2188FFEA97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037734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BE86-D3BB-49CF-9BAF-A2A09EA99F1F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087D4-0A20-4B1F-B94B-2188FFEA97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554337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BE86-D3BB-49CF-9BAF-A2A09EA99F1F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087D4-0A20-4B1F-B94B-2188FFEA97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73111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19BE86-D3BB-49CF-9BAF-A2A09EA99F1F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087D4-0A20-4B1F-B94B-2188FFEA97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835456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19BE86-D3BB-49CF-9BAF-A2A09EA99F1F}" type="datetimeFigureOut">
              <a:rPr lang="ru-RU" smtClean="0"/>
              <a:pPr/>
              <a:t>12.03.2023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087D4-0A20-4B1F-B94B-2188FFEA97E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0998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" name="Объект 6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539552" y="836712"/>
            <a:ext cx="7920880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Муниципальное автономное дошкольное образовательное учреждение</a:t>
            </a:r>
            <a:br>
              <a:rPr lang="ru-RU" sz="1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детский сад № 19 «Солнышко» комбинированного вида</a:t>
            </a:r>
            <a:br>
              <a:rPr lang="ru-RU" sz="1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городского округа город Кумертау</a:t>
            </a:r>
            <a:br>
              <a:rPr lang="ru-RU" sz="1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Республики Башкортостан </a:t>
            </a: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Тема </a:t>
            </a: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«Методы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гражданско-патриотического воспитания 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 дошкольных </a:t>
            </a:r>
            <a: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образовательных организациях»</a:t>
            </a:r>
          </a:p>
          <a:p>
            <a:pPr algn="ctr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</a:t>
            </a: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Воспитатель: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Мигранова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6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Руфина</a:t>
            </a:r>
            <a:r>
              <a:rPr lang="ru-RU" sz="1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Маратовна</a:t>
            </a:r>
          </a:p>
          <a:p>
            <a:pPr algn="ctr"/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00118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TextBox 5"/>
          <p:cNvSpPr txBox="1"/>
          <p:nvPr/>
        </p:nvSpPr>
        <p:spPr>
          <a:xfrm>
            <a:off x="611560" y="836712"/>
            <a:ext cx="820891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Методы воспитания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- это общественно обусловленные пути и способы педагогически целесообразного взаимодействия между взрослыми и детьми, способствующие организации детской жизни, деятельности, отношений, общения, стимулирующие их активность и регулирующие поведение. С помощью методов воспитания корректируется поведение детей, формируются качества личности, обогащается опыт их деятельности, общения и отношений.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Методы воспитания направлены на целостное развитие и воспитание личности. Поэтому естественно, что в воспитательном процессе с их помощью педагог, воздействуя на личность, предусматривает развитие и воспитание не отдельных качеств, умений и навыков, а целостное формирование личности.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    В педагогике существует много подходов к классификации методов воспитания. Мы выбрали классификацию методов, в основу которой положен </a:t>
            </a:r>
            <a:r>
              <a:rPr lang="ru-RU" sz="20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деятельностный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подход к процессу воспитания.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1194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70294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11560" y="764704"/>
            <a:ext cx="8064896" cy="67249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Выбор методов патриотического воспитания зависит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: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lvl="0">
              <a:spcAft>
                <a:spcPts val="1000"/>
              </a:spcAft>
              <a:buSzPts val="1000"/>
              <a:tabLst>
                <a:tab pos="0" algn="l"/>
              </a:tabLs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1.От цели воспитания;                                                                                            2.Ведущего типа деятельности;                                                              3.Содержания и закономерностей воспитания;                               4.Конкретных задач и условий их решения;                                               5.Возрастных, индивидуальных и половых особенностей воспитанников; воспитанности, мотивации поведения;                 6.Условиями, определяющими успешное применение методов воспитания, выступают индивидуальные особенности воспитателя как личности, уровень его профессиональной компетентности. </a:t>
            </a:r>
          </a:p>
          <a:p>
            <a:pPr lvl="0">
              <a:spcAft>
                <a:spcPts val="1000"/>
              </a:spcAft>
              <a:buSzPts val="1000"/>
              <a:tabLst>
                <a:tab pos="0" algn="l"/>
              </a:tabLs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К настоящему времени накоплен обширный научный фонд, раскрывающий сущность и закономерности функционирования методов воспитания. Их классификация помогает выявить общее и особенное, существенное и случайное, теоретическое и практическое и тем самым способствует целесообразному и более эффективному их использованию. Методы воспитания используются в единстве, во взаимосвязи и в зависимости от ситуации одни методы переходят в другие.</a:t>
            </a:r>
            <a:r>
              <a:rPr lang="ru-RU" sz="2000" dirty="0" smtClean="0">
                <a:solidFill>
                  <a:srgbClr val="373A3C"/>
                </a:solidFill>
                <a:latin typeface="Segoe UI"/>
                <a:ea typeface="Times New Roman"/>
                <a:cs typeface="Times New Roman"/>
              </a:rPr>
              <a:t> </a:t>
            </a:r>
            <a:endParaRPr lang="ru-RU" sz="20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148648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67544" y="548680"/>
            <a:ext cx="8280920" cy="68582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Общие методы духовно-нравственного и патриотического воспитания детей, применяемые воспитателями в работе с дошкольниками в современном детском саду. </a:t>
            </a:r>
          </a:p>
          <a:p>
            <a:pPr algn="ctr"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</a:t>
            </a:r>
            <a:r>
              <a:rPr lang="ru-RU" sz="2000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Все методы подразделяются на три группы</a:t>
            </a:r>
          </a:p>
          <a:p>
            <a:pPr algn="ctr"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Первая группа - 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методы формирования сознания личности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(разъяснение, рассказ, беседа, метод примера и др.). </a:t>
            </a: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Эти методы направлены на обогащение и развитие сознания детей знаниями об окружающей действительности, о прекрасном в природе и обществе, о нравственных правилах поведения, о труде взрослых. С помощью этой группы методов у детей формируется система понятий, взгляды, убеждения. Также они помогают детям учиться обобщать свой жизненный опыт, оценивать свое поведение.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Главным инструментом здесь является слово. С помощью словесного воздействия на ребенка стимулируется его внутренняя сфера, и он сам постепенно учится высказывать свое мнение о том или ином поступке и т.п. Данная группа методов способствует также развитию самоанализа, а в конечном итоге приводит к самовоспитанию.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/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77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67544" y="548680"/>
            <a:ext cx="8280920" cy="651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В дошкольных образовательных учреждениях особое место отводится рассказу.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Рассказ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- небольшое по объему связное изложение событий (в повествовательной или описательной форме), содержащих иллюстрацию или анализ тех или иных нравственных понятий и оценок. С помощью рассказа воспитанники получают знания о нравственных поступках, о правилах поведения в обществе, учатся отличать хорошее от плохого. В процессе рассказа воспитатель учит детей определенному отношению к героям повествования, раскрывает детям понятие положительного поступка, показывает, каким героям и их качествам можно подражать. Рассказ дает возможность с новых позиций рассматривать свое личное поведение и поведение сверстников.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Для детей младшей группы для рассказа подбираются в основном сказочные герои, и при этом их должно быть не больше двух-трех, так как большее количество героев в рассказе дети воспринимают с трудом. Для детей средней и старшей групп рекомендуются более сложные рассказы.     Дети этих возрастных групп уже способны частично анализировать рассказ и делать некоторые выводы.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77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39552" y="1124744"/>
            <a:ext cx="8208912" cy="50629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От воспитателя метод рассказа требует эмоционального изложения, определенной артистичности.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Разъяснение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как метод патриотического воспитания постоянно используется в работе с детьми дошкольного возраста. Это связано с тем, что дети имеют небольшой жизненный опыт и не всегда знают, как и в какой ситуации надо поступать. Дошкольники осваивают опыт нравственного поведения, общения со сверстниками и взрослыми и поэтому естественно нуждаются в разъяснении правил поведения, определенных требований, в частности необходимости выполнения режимных моментов.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Самое главное при использовании метода разъяснения - не превращать его в нотацию. Разъяснение на новых фактах, примерах из литературы, мультфильмах будет более эффективным в развитии и воспитании ребенка, чем постоянное морализирование.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77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467544" y="548680"/>
            <a:ext cx="8352928" cy="69460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Беседа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- это метод, связанный с диалогом. Диалог может вестись с одним воспитанником, с несколькими или фронтально, с небольшой группой детей. Лучше всего беседу проводить с подгруппами (5-8 человек), так как в этом случае все дети могут принимать участие в диалоге.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Беседа предполагает подбор такого материала, который по своему содержанию близок детям конкретной возрастной группы. Беседа - это привлечение самих воспитанников к формированию у них определенных суждений, оценок. По своему содержанию беседа может затрагивать явления общественной жизни.</a:t>
            </a: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</a:p>
          <a:p>
            <a:pPr>
              <a:spcAft>
                <a:spcPts val="1000"/>
              </a:spcAft>
            </a:pPr>
            <a:r>
              <a:rPr lang="ru-RU" sz="2000" b="1" i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Метод примера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- метод формирования сознания человека, заключающийся в том, чтобы на конкретных убедительных образцах проиллюстрировать личностный идеал и предъявить образец готовой программы поведения и деятельности. Данный метод построен на склонности детей к подражанию. Особую роль в воспитании детей играет пример самого воспитателя. Дети любят говорить о нем постоянно и причем только самое хорошее, а еще больше повторять вслед за воспитателем. Воспитатель - пример для ребенка во всех случаях жизни.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77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11560" y="908720"/>
            <a:ext cx="8064896" cy="53707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Вторая группа - 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методы организации деятельности и формирования опыта общественного поведения</a:t>
            </a:r>
            <a:r>
              <a:rPr lang="ru-RU" sz="2000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(приучение, метод создания воспитывающих ситуаций, педагогическое требование, методы иллюстрации и демонстрации). Ребенок осваивает окружающую действительность, познает мир в процессе разнообразной деятельности. Деятельность в природной и социальной среде - непременное условие развития и воспитания личности.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Наиболее часто используется 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метод приучения</a:t>
            </a:r>
            <a:r>
              <a:rPr lang="ru-RU" sz="2000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,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который направлен на выполнение детьми определенных действий в целях превращения их в привычные и необходимые формы поведения. Приучать ребенка правильно вести себя нужно с момента прихода его в младшую группу детского сада. При этом следует соблюдать определенные педагогические условия.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Для выполнения необходимых действий с помощью приучения требуется определенное время и неоднократное повторение.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77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11560" y="980728"/>
            <a:ext cx="7992888" cy="5601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Метод приучения органически связан с таким методом, как 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упражнение</a:t>
            </a:r>
            <a:r>
              <a:rPr lang="ru-RU" sz="2000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 данном методе требуется, чтобы дети прониклись пониманием личностной значимости выполняемого действия. Система упражнений необходима для формирования привычек правильного поведения. Упражнение в своей основе имеет многократное повторение, закрепление, совершенствование нужных способов действий. Однако нельзя представлять упражнения как дрессировку, как механическое повторение действий. Упражнение как метод патриотического воспитания предполагает осознанный подход ребенка к выполнению педагогически оправданных действий. Упражнения связаны с организацией жизни детей, с их разнообразной деятельностью. Именно в деятельности с помощью упражнений дети учатся поступать в соответствии с принятыми в обществе нормами и правилами. С помощью метода упражнений ребенок в специально созданных педагогических ситуациях овладевает опытом общественного поведения.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77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83568" y="836712"/>
            <a:ext cx="7992888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При воспитании детей нельзя обойтись и без такого метода, как 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метод создания воспитывающих ситуаций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</a:p>
          <a:p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Воспитывающие ситуации специально создаются педагогами, когда необходимо поставить ребенка перед фактом выбора поступка. Правильно подобранные воспитывающие ситуации могут быть одним из необходимых и мощных стимулов развития и воспитания ребенка. </a:t>
            </a:r>
          </a:p>
          <a:p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Times New Roman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77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539552" y="692696"/>
            <a:ext cx="8208912" cy="61657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Третья группа - 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методы стимулирования и мотивации деятельности и поведения ребенка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(познавательная игра, эмоциональное воздействие, поощрение и наказание). Среди указанных методов в дошкольном образовательном учреждении наиболее употребительны методы: поощрение и наказание.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</a:t>
            </a:r>
            <a:r>
              <a:rPr lang="ru-RU" sz="2000" b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Поощрение</a:t>
            </a:r>
            <a:r>
              <a:rPr lang="ru-RU" sz="2000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- стимулирование положительных проявлений личности с помощью высокой оценки ее поступков, порождение чувства удовольствия и радости от сознания признания усилий и стараний личности. Поощрение всегда связано с положительными эмоциями. При поощрении дети испытывают гордость, удовлетворение, уверенность в правильном поведении и поступке. Переживая удовлетворение, своим поведением ребенок внутренне готов к повторению хороших поступков. Поощрение выражается в виде похвалы, одобрения со стороны воспитателя. Особенно необходимы одобрение, похвала при проведении учебного занятия. Однако следует постоянно следить за тем, как дети реагируют на поощрение, - ждут подарков, начинают зазнаваться и т.д. При использовании данного метода воспитателю важно знать индивидуальные особенности детей.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77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755576" y="1124744"/>
            <a:ext cx="7920880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Наказание принято считать дополнительным методом воспитания. </a:t>
            </a:r>
            <a:r>
              <a:rPr lang="ru-RU" sz="2000" b="1" i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Наказание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- это торможение негативных проявлений личности с помощью отрицательной оценки ее поступков, порождение чувства вины и раскаяния. Данный метод направлен на корректирование поведения ребенка. Он должен вызывать у ребенка желание не поступать плохо, формировать умение оценивать свое поведение. Главное - он не должен вызывать у ребенка страдания, отрицательных эмоций. К данному методу воспитателям следует относиться очень осторожно, так как современные дети очень импульсивны, они эмоционально реагируют на любое наказание.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77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755576" y="1268760"/>
            <a:ext cx="7704856" cy="47551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В практической деятельности педагоги, выбирая методы патриотического воспитания, руководствуются целью воспитания, его задачами, содержанием в целом. При этом большое значение имеет возраст детей. Необходимо сказать о том, что в дошкольном возрасте одним из ведущих методов воспитания является игровой метод, так как основной вид деятельности детей - это игра.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В основу воспитательного процесса берутся не отдельные методы, а их система. Эта система методов постоянно изменяется, варьируется в зависимости от возраста детей, уровня их развития и воспитанности.   </a:t>
            </a: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Методы воспитания используются в единстве, во взаимосвязи. Невозможно, например, использовать метод поощрения, не применяя метод убеждения (разъяснение, беседы).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77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83568" y="692696"/>
            <a:ext cx="7992888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В педагогической науке совместно с понятием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«методы воспитания»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употребляются такие понятия, как                                     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«прием»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и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«средства»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воспитания.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</a:t>
            </a:r>
            <a:r>
              <a:rPr lang="ru-RU" sz="2000" b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Прием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 - это частное проявление того или другого метода воспитания. Он «носит» по отношению к методу подчиненный характер.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 работе с детьми необходимо использовать такие приемы как рисование генеалогического древа, составление семейных альбомов с записью рассказов детей о родственниках, их участии в жизни страны, проведение игр, праздничных гуляний, обрядов и др.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Также неразрывно с методами патриотического воспитания связаны </a:t>
            </a:r>
            <a:r>
              <a:rPr lang="ru-RU" sz="2000" b="1" u="sng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средства. 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Под средствами патриотического воспитания следует понимать все, что может использоваться в воспитательном процессе: предметы, технические средства, разнообразные виды деятельности, национальная одежда, средства информации, игрушки, наглядные пособия и др.</a:t>
            </a: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277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4.infourok.ru/uploads/ex/0caa/000c68b9-8809c2bf/img13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83568" y="764704"/>
            <a:ext cx="7992888" cy="37138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Вывод:</a:t>
            </a:r>
          </a:p>
          <a:p>
            <a:pPr>
              <a:spcAft>
                <a:spcPts val="1000"/>
              </a:spcAft>
            </a:pP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      Выбор методов патриотического воспитания всегда причинно обусловлен, он зависит от целей и задач воспитания, содержания воспитания, возрастных и индивидуальных особенностей детей, условий организации воспитания и уровня педагогической квалификации педагога дошкольного образовательного учреждения.</a:t>
            </a:r>
          </a:p>
          <a:p>
            <a:pPr>
              <a:spcAft>
                <a:spcPts val="1000"/>
              </a:spcAft>
            </a:pPr>
            <a:endParaRPr lang="ru-RU" sz="2000" dirty="0" smtClean="0">
              <a:solidFill>
                <a:srgbClr val="002060"/>
              </a:solidFill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algn="ctr">
              <a:spcAft>
                <a:spcPts val="1000"/>
              </a:spcAft>
            </a:pPr>
            <a:r>
              <a:rPr lang="ru-RU" sz="4400" dirty="0" smtClean="0">
                <a:solidFill>
                  <a:schemeClr val="accent5">
                    <a:lumMod val="75000"/>
                  </a:schemeClr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Спасибо за внимание!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227738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405</TotalTime>
  <Words>540</Words>
  <Application>Microsoft Office PowerPoint</Application>
  <PresentationFormat>Экран (4:3)</PresentationFormat>
  <Paragraphs>58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user</cp:lastModifiedBy>
  <cp:revision>30</cp:revision>
  <dcterms:created xsi:type="dcterms:W3CDTF">2021-03-13T13:19:47Z</dcterms:created>
  <dcterms:modified xsi:type="dcterms:W3CDTF">2023-03-11T21:22:33Z</dcterms:modified>
</cp:coreProperties>
</file>