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1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</p:sldIdLst>
  <p:sldSz cx="12192000" cy="6858000"/>
  <p:notesSz cx="6858000" cy="9144000"/>
  <p:custDataLst>
    <p:tags r:id="rId32"/>
  </p:custDataLst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74" d="100"/>
          <a:sy n="74" d="100"/>
        </p:scale>
        <p:origin x="576" y="7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gs" Target="tags/tag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D1135EB-A87F-445C-8F45-6A070E21BA82}" type="datetimeFigureOut">
              <a:rPr lang="ru-RU" smtClean="0"/>
              <a:t>04.02.2021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A577F41-E331-4245-85F8-8CB53CD9C49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5111993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A577F41-E331-4245-85F8-8CB53CD9C490}" type="slidenum">
              <a:rPr lang="ru-RU" smtClean="0"/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1795193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A577F41-E331-4245-85F8-8CB53CD9C490}" type="slidenum">
              <a:rPr lang="ru-RU" smtClean="0"/>
              <a:t>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2349435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A577F41-E331-4245-85F8-8CB53CD9C490}" type="slidenum">
              <a:rPr lang="ru-RU" smtClean="0"/>
              <a:t>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0207044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A577F41-E331-4245-85F8-8CB53CD9C490}" type="slidenum">
              <a:rPr lang="ru-RU" smtClean="0"/>
              <a:t>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355947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A577F41-E331-4245-85F8-8CB53CD9C490}" type="slidenum">
              <a:rPr lang="ru-RU" smtClean="0"/>
              <a:t>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1707213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A577F41-E331-4245-85F8-8CB53CD9C490}" type="slidenum">
              <a:rPr lang="ru-RU" smtClean="0"/>
              <a:t>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0448530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A577F41-E331-4245-85F8-8CB53CD9C490}" type="slidenum">
              <a:rPr lang="ru-RU" smtClean="0"/>
              <a:t>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843784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A577F41-E331-4245-85F8-8CB53CD9C490}" type="slidenum">
              <a:rPr lang="ru-RU" smtClean="0"/>
              <a:t>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0670670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A577F41-E331-4245-85F8-8CB53CD9C490}" type="slidenum">
              <a:rPr lang="ru-RU" smtClean="0"/>
              <a:t>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8546174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A577F41-E331-4245-85F8-8CB53CD9C490}" type="slidenum">
              <a:rPr lang="ru-RU" smtClean="0"/>
              <a:t>10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0175344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A577F41-E331-4245-85F8-8CB53CD9C490}" type="slidenum">
              <a:rPr lang="ru-RU" smtClean="0"/>
              <a:t>11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4999195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A577F41-E331-4245-85F8-8CB53CD9C490}" type="slidenum">
              <a:rPr lang="ru-RU" smtClean="0"/>
              <a:t>12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0988239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A577F41-E331-4245-85F8-8CB53CD9C490}" type="slidenum">
              <a:rPr lang="ru-RU" smtClean="0"/>
              <a:t>13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9866523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A577F41-E331-4245-85F8-8CB53CD9C490}" type="slidenum">
              <a:rPr lang="ru-RU" smtClean="0"/>
              <a:t>14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8757343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A577F41-E331-4245-85F8-8CB53CD9C490}" type="slidenum">
              <a:rPr lang="ru-RU" smtClean="0"/>
              <a:t>15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98294450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A577F41-E331-4245-85F8-8CB53CD9C490}" type="slidenum">
              <a:rPr lang="ru-RU" smtClean="0"/>
              <a:t>16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43135737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A577F41-E331-4245-85F8-8CB53CD9C490}" type="slidenum">
              <a:rPr lang="ru-RU" smtClean="0"/>
              <a:t>17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31468062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A577F41-E331-4245-85F8-8CB53CD9C490}" type="slidenum">
              <a:rPr lang="ru-RU" smtClean="0"/>
              <a:t>18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85785764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A577F41-E331-4245-85F8-8CB53CD9C490}" type="slidenum">
              <a:rPr lang="ru-RU" smtClean="0"/>
              <a:t>19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23591882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A577F41-E331-4245-85F8-8CB53CD9C490}" type="slidenum">
              <a:rPr lang="ru-RU" smtClean="0"/>
              <a:t>20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23301514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A577F41-E331-4245-85F8-8CB53CD9C490}" type="slidenum">
              <a:rPr lang="ru-RU" smtClean="0"/>
              <a:t>21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74004392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A577F41-E331-4245-85F8-8CB53CD9C490}" type="slidenum">
              <a:rPr lang="ru-RU" smtClean="0"/>
              <a:t>22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3470470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A577F41-E331-4245-85F8-8CB53CD9C490}" type="slidenum">
              <a:rPr lang="ru-RU" smtClean="0"/>
              <a:t>23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47352603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A577F41-E331-4245-85F8-8CB53CD9C490}" type="slidenum">
              <a:rPr lang="ru-RU" smtClean="0"/>
              <a:t>24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10968670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A577F41-E331-4245-85F8-8CB53CD9C490}" type="slidenum">
              <a:rPr lang="ru-RU" smtClean="0"/>
              <a:t>25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66740322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A577F41-E331-4245-85F8-8CB53CD9C490}" type="slidenum">
              <a:rPr lang="ru-RU" smtClean="0"/>
              <a:t>26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98417422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A577F41-E331-4245-85F8-8CB53CD9C490}" type="slidenum">
              <a:rPr lang="ru-RU" smtClean="0"/>
              <a:t>27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74700347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A577F41-E331-4245-85F8-8CB53CD9C490}" type="slidenum">
              <a:rPr lang="ru-RU" smtClean="0"/>
              <a:t>28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74779454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A577F41-E331-4245-85F8-8CB53CD9C490}" type="slidenum">
              <a:rPr lang="ru-RU" smtClean="0"/>
              <a:t>29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4082580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69AF2A-1DFE-4284-9BA0-38E327E9BDA1}" type="datetimeFigureOut">
              <a:rPr lang="ru-RU" smtClean="0"/>
              <a:t>04.02.2021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D30596-D860-4216-9686-8EEA3AAC6ED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573760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69AF2A-1DFE-4284-9BA0-38E327E9BDA1}" type="datetimeFigureOut">
              <a:rPr lang="ru-RU" smtClean="0"/>
              <a:t>04.02.2021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D30596-D860-4216-9686-8EEA3AAC6ED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809888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69AF2A-1DFE-4284-9BA0-38E327E9BDA1}" type="datetimeFigureOut">
              <a:rPr lang="ru-RU" smtClean="0"/>
              <a:t>04.02.2021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D30596-D860-4216-9686-8EEA3AAC6ED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082568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69AF2A-1DFE-4284-9BA0-38E327E9BDA1}" type="datetimeFigureOut">
              <a:rPr lang="ru-RU" smtClean="0"/>
              <a:t>04.02.2021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D30596-D860-4216-9686-8EEA3AAC6ED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695478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69AF2A-1DFE-4284-9BA0-38E327E9BDA1}" type="datetimeFigureOut">
              <a:rPr lang="ru-RU" smtClean="0"/>
              <a:t>04.02.2021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D30596-D860-4216-9686-8EEA3AAC6ED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225405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69AF2A-1DFE-4284-9BA0-38E327E9BDA1}" type="datetimeFigureOut">
              <a:rPr lang="ru-RU" smtClean="0"/>
              <a:t>04.02.2021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D30596-D860-4216-9686-8EEA3AAC6ED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503461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69AF2A-1DFE-4284-9BA0-38E327E9BDA1}" type="datetimeFigureOut">
              <a:rPr lang="ru-RU" smtClean="0"/>
              <a:t>04.02.2021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D30596-D860-4216-9686-8EEA3AAC6ED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802356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69AF2A-1DFE-4284-9BA0-38E327E9BDA1}" type="datetimeFigureOut">
              <a:rPr lang="ru-RU" smtClean="0"/>
              <a:t>04.02.2021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D30596-D860-4216-9686-8EEA3AAC6ED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193153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69AF2A-1DFE-4284-9BA0-38E327E9BDA1}" type="datetimeFigureOut">
              <a:rPr lang="ru-RU" smtClean="0"/>
              <a:t>04.02.2021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D30596-D860-4216-9686-8EEA3AAC6ED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206934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69AF2A-1DFE-4284-9BA0-38E327E9BDA1}" type="datetimeFigureOut">
              <a:rPr lang="ru-RU" smtClean="0"/>
              <a:t>04.02.2021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D30596-D860-4216-9686-8EEA3AAC6ED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567222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69AF2A-1DFE-4284-9BA0-38E327E9BDA1}" type="datetimeFigureOut">
              <a:rPr lang="ru-RU" smtClean="0"/>
              <a:t>04.02.2021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D30596-D860-4216-9686-8EEA3AAC6ED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975773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D69AF2A-1DFE-4284-9BA0-38E327E9BDA1}" type="datetimeFigureOut">
              <a:rPr lang="ru-RU" smtClean="0"/>
              <a:t>04.02.2021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7D30596-D860-4216-9686-8EEA3AAC6ED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275606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slide" Target="slide7.xml"/><Relationship Id="rId13" Type="http://schemas.openxmlformats.org/officeDocument/2006/relationships/slide" Target="slide12.xml"/><Relationship Id="rId18" Type="http://schemas.openxmlformats.org/officeDocument/2006/relationships/slide" Target="slide17.xml"/><Relationship Id="rId26" Type="http://schemas.openxmlformats.org/officeDocument/2006/relationships/slide" Target="slide25.xml"/><Relationship Id="rId3" Type="http://schemas.openxmlformats.org/officeDocument/2006/relationships/slide" Target="slide2.xml"/><Relationship Id="rId21" Type="http://schemas.openxmlformats.org/officeDocument/2006/relationships/slide" Target="slide20.xml"/><Relationship Id="rId7" Type="http://schemas.openxmlformats.org/officeDocument/2006/relationships/slide" Target="slide6.xml"/><Relationship Id="rId12" Type="http://schemas.openxmlformats.org/officeDocument/2006/relationships/slide" Target="slide11.xml"/><Relationship Id="rId17" Type="http://schemas.openxmlformats.org/officeDocument/2006/relationships/slide" Target="slide16.xml"/><Relationship Id="rId25" Type="http://schemas.openxmlformats.org/officeDocument/2006/relationships/slide" Target="slide24.xml"/><Relationship Id="rId2" Type="http://schemas.openxmlformats.org/officeDocument/2006/relationships/notesSlide" Target="../notesSlides/notesSlide1.xml"/><Relationship Id="rId16" Type="http://schemas.openxmlformats.org/officeDocument/2006/relationships/slide" Target="slide15.xml"/><Relationship Id="rId20" Type="http://schemas.openxmlformats.org/officeDocument/2006/relationships/slide" Target="slide19.xml"/><Relationship Id="rId29" Type="http://schemas.openxmlformats.org/officeDocument/2006/relationships/slide" Target="slide29.xml"/><Relationship Id="rId1" Type="http://schemas.openxmlformats.org/officeDocument/2006/relationships/slideLayout" Target="../slideLayouts/slideLayout7.xml"/><Relationship Id="rId6" Type="http://schemas.openxmlformats.org/officeDocument/2006/relationships/slide" Target="slide5.xml"/><Relationship Id="rId11" Type="http://schemas.openxmlformats.org/officeDocument/2006/relationships/slide" Target="slide10.xml"/><Relationship Id="rId24" Type="http://schemas.openxmlformats.org/officeDocument/2006/relationships/slide" Target="slide23.xml"/><Relationship Id="rId5" Type="http://schemas.openxmlformats.org/officeDocument/2006/relationships/slide" Target="slide4.xml"/><Relationship Id="rId15" Type="http://schemas.openxmlformats.org/officeDocument/2006/relationships/slide" Target="slide14.xml"/><Relationship Id="rId23" Type="http://schemas.openxmlformats.org/officeDocument/2006/relationships/slide" Target="slide22.xml"/><Relationship Id="rId28" Type="http://schemas.openxmlformats.org/officeDocument/2006/relationships/slide" Target="slide28.xml"/><Relationship Id="rId10" Type="http://schemas.openxmlformats.org/officeDocument/2006/relationships/slide" Target="slide9.xml"/><Relationship Id="rId19" Type="http://schemas.openxmlformats.org/officeDocument/2006/relationships/slide" Target="slide18.xml"/><Relationship Id="rId4" Type="http://schemas.openxmlformats.org/officeDocument/2006/relationships/slide" Target="slide3.xml"/><Relationship Id="rId9" Type="http://schemas.openxmlformats.org/officeDocument/2006/relationships/slide" Target="slide8.xml"/><Relationship Id="rId14" Type="http://schemas.openxmlformats.org/officeDocument/2006/relationships/slide" Target="slide13.xml"/><Relationship Id="rId22" Type="http://schemas.openxmlformats.org/officeDocument/2006/relationships/slide" Target="slide21.xml"/><Relationship Id="rId27" Type="http://schemas.openxmlformats.org/officeDocument/2006/relationships/slide" Target="slide26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5930657" y="-128676"/>
            <a:ext cx="1484574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28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ПОБЕДА</a:t>
            </a:r>
            <a:endParaRPr lang="ru-RU" sz="2800" b="1" dirty="0">
              <a:ln w="10160">
                <a:solidFill>
                  <a:schemeClr val="accent5"/>
                </a:solidFill>
                <a:prstDash val="solid"/>
              </a:ln>
              <a:solidFill>
                <a:srgbClr val="C00000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609600" y="750440"/>
            <a:ext cx="3755572" cy="849086"/>
          </a:xfrm>
          <a:prstGeom prst="roundRect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dirty="0" smtClean="0"/>
              <a:t>ТЕХНИКА</a:t>
            </a:r>
            <a:endParaRPr lang="ru-RU" sz="3600" dirty="0"/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609600" y="1697495"/>
            <a:ext cx="3755572" cy="849086"/>
          </a:xfrm>
          <a:prstGeom prst="roundRect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dirty="0" smtClean="0"/>
              <a:t>ГОРОДА</a:t>
            </a:r>
            <a:endParaRPr lang="ru-RU" sz="3600" dirty="0"/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609600" y="2674609"/>
            <a:ext cx="3755572" cy="849086"/>
          </a:xfrm>
          <a:prstGeom prst="round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dirty="0" smtClean="0"/>
              <a:t>ГЕРОИ</a:t>
            </a:r>
            <a:endParaRPr lang="ru-RU" sz="3600" dirty="0"/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609600" y="3610779"/>
            <a:ext cx="3755572" cy="849086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dirty="0" smtClean="0"/>
              <a:t>КУЛЬТУРА</a:t>
            </a:r>
            <a:endParaRPr lang="ru-RU" sz="3600" dirty="0"/>
          </a:p>
        </p:txBody>
      </p:sp>
      <p:sp>
        <p:nvSpPr>
          <p:cNvPr id="12" name="Скругленный прямоугольник 11">
            <a:hlinkClick r:id="rId3" action="ppaction://hlinksldjump"/>
          </p:cNvPr>
          <p:cNvSpPr/>
          <p:nvPr/>
        </p:nvSpPr>
        <p:spPr>
          <a:xfrm>
            <a:off x="4746171" y="750440"/>
            <a:ext cx="870858" cy="859971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5400" dirty="0" smtClean="0"/>
              <a:t>1</a:t>
            </a:r>
            <a:endParaRPr lang="ru-RU" sz="5400" dirty="0"/>
          </a:p>
        </p:txBody>
      </p:sp>
      <p:sp>
        <p:nvSpPr>
          <p:cNvPr id="13" name="Скругленный прямоугольник 12">
            <a:hlinkClick r:id="rId4" action="ppaction://hlinksldjump"/>
          </p:cNvPr>
          <p:cNvSpPr/>
          <p:nvPr/>
        </p:nvSpPr>
        <p:spPr>
          <a:xfrm>
            <a:off x="5794922" y="750440"/>
            <a:ext cx="870858" cy="859971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5400" dirty="0"/>
              <a:t>2</a:t>
            </a:r>
          </a:p>
        </p:txBody>
      </p:sp>
      <p:sp>
        <p:nvSpPr>
          <p:cNvPr id="14" name="Скругленный прямоугольник 13">
            <a:hlinkClick r:id="rId5" action="ppaction://hlinksldjump"/>
          </p:cNvPr>
          <p:cNvSpPr/>
          <p:nvPr/>
        </p:nvSpPr>
        <p:spPr>
          <a:xfrm>
            <a:off x="6843673" y="750440"/>
            <a:ext cx="870858" cy="859971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5400" dirty="0" smtClean="0"/>
              <a:t>3</a:t>
            </a:r>
            <a:endParaRPr lang="ru-RU" sz="5400" dirty="0"/>
          </a:p>
        </p:txBody>
      </p:sp>
      <p:sp>
        <p:nvSpPr>
          <p:cNvPr id="15" name="Скругленный прямоугольник 14">
            <a:hlinkClick r:id="rId6" action="ppaction://hlinksldjump"/>
          </p:cNvPr>
          <p:cNvSpPr/>
          <p:nvPr/>
        </p:nvSpPr>
        <p:spPr>
          <a:xfrm>
            <a:off x="7892424" y="750440"/>
            <a:ext cx="870858" cy="859971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5400" dirty="0"/>
              <a:t>4</a:t>
            </a:r>
          </a:p>
        </p:txBody>
      </p:sp>
      <p:sp>
        <p:nvSpPr>
          <p:cNvPr id="16" name="Скругленный прямоугольник 15">
            <a:hlinkClick r:id="rId7" action="ppaction://hlinksldjump"/>
          </p:cNvPr>
          <p:cNvSpPr/>
          <p:nvPr/>
        </p:nvSpPr>
        <p:spPr>
          <a:xfrm>
            <a:off x="8941175" y="750440"/>
            <a:ext cx="870858" cy="859971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5400" dirty="0"/>
              <a:t>5</a:t>
            </a:r>
          </a:p>
        </p:txBody>
      </p:sp>
      <p:sp>
        <p:nvSpPr>
          <p:cNvPr id="17" name="Скругленный прямоугольник 16">
            <a:hlinkClick r:id="rId8" action="ppaction://hlinksldjump"/>
          </p:cNvPr>
          <p:cNvSpPr/>
          <p:nvPr/>
        </p:nvSpPr>
        <p:spPr>
          <a:xfrm>
            <a:off x="9989926" y="739555"/>
            <a:ext cx="870858" cy="859971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5400" dirty="0"/>
              <a:t>6</a:t>
            </a:r>
          </a:p>
        </p:txBody>
      </p:sp>
      <p:sp>
        <p:nvSpPr>
          <p:cNvPr id="18" name="Скругленный прямоугольник 17">
            <a:hlinkClick r:id="rId9" action="ppaction://hlinksldjump"/>
          </p:cNvPr>
          <p:cNvSpPr/>
          <p:nvPr/>
        </p:nvSpPr>
        <p:spPr>
          <a:xfrm>
            <a:off x="11038677" y="739554"/>
            <a:ext cx="870858" cy="859971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5400" dirty="0"/>
              <a:t>7</a:t>
            </a:r>
          </a:p>
        </p:txBody>
      </p:sp>
      <p:sp>
        <p:nvSpPr>
          <p:cNvPr id="20" name="Скругленный прямоугольник 19">
            <a:hlinkClick r:id="rId10" action="ppaction://hlinksldjump"/>
          </p:cNvPr>
          <p:cNvSpPr/>
          <p:nvPr/>
        </p:nvSpPr>
        <p:spPr>
          <a:xfrm>
            <a:off x="4746171" y="1732750"/>
            <a:ext cx="870858" cy="859971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5400" dirty="0"/>
              <a:t>1</a:t>
            </a:r>
          </a:p>
        </p:txBody>
      </p:sp>
      <p:sp>
        <p:nvSpPr>
          <p:cNvPr id="21" name="Скругленный прямоугольник 20">
            <a:hlinkClick r:id="rId11" action="ppaction://hlinksldjump"/>
          </p:cNvPr>
          <p:cNvSpPr/>
          <p:nvPr/>
        </p:nvSpPr>
        <p:spPr>
          <a:xfrm>
            <a:off x="5794922" y="1732750"/>
            <a:ext cx="870858" cy="859971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5400" dirty="0"/>
              <a:t>2</a:t>
            </a:r>
          </a:p>
        </p:txBody>
      </p:sp>
      <p:sp>
        <p:nvSpPr>
          <p:cNvPr id="22" name="Скругленный прямоугольник 21">
            <a:hlinkClick r:id="rId12" action="ppaction://hlinksldjump"/>
          </p:cNvPr>
          <p:cNvSpPr/>
          <p:nvPr/>
        </p:nvSpPr>
        <p:spPr>
          <a:xfrm>
            <a:off x="6843673" y="1732750"/>
            <a:ext cx="870858" cy="859971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5400" dirty="0"/>
              <a:t>3</a:t>
            </a:r>
          </a:p>
        </p:txBody>
      </p:sp>
      <p:sp>
        <p:nvSpPr>
          <p:cNvPr id="23" name="Скругленный прямоугольник 22">
            <a:hlinkClick r:id="rId13" action="ppaction://hlinksldjump"/>
          </p:cNvPr>
          <p:cNvSpPr/>
          <p:nvPr/>
        </p:nvSpPr>
        <p:spPr>
          <a:xfrm>
            <a:off x="7892424" y="1732750"/>
            <a:ext cx="870858" cy="859971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5400" dirty="0"/>
              <a:t>4</a:t>
            </a:r>
          </a:p>
        </p:txBody>
      </p:sp>
      <p:sp>
        <p:nvSpPr>
          <p:cNvPr id="24" name="Скругленный прямоугольник 23">
            <a:hlinkClick r:id="rId14" action="ppaction://hlinksldjump"/>
          </p:cNvPr>
          <p:cNvSpPr/>
          <p:nvPr/>
        </p:nvSpPr>
        <p:spPr>
          <a:xfrm>
            <a:off x="8941175" y="1732750"/>
            <a:ext cx="870858" cy="859971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5400" dirty="0"/>
              <a:t>5</a:t>
            </a:r>
          </a:p>
        </p:txBody>
      </p:sp>
      <p:sp>
        <p:nvSpPr>
          <p:cNvPr id="25" name="Скругленный прямоугольник 24">
            <a:hlinkClick r:id="rId15" action="ppaction://hlinksldjump"/>
          </p:cNvPr>
          <p:cNvSpPr/>
          <p:nvPr/>
        </p:nvSpPr>
        <p:spPr>
          <a:xfrm>
            <a:off x="9989926" y="1721865"/>
            <a:ext cx="870858" cy="859971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5400" dirty="0"/>
              <a:t>6</a:t>
            </a:r>
          </a:p>
        </p:txBody>
      </p:sp>
      <p:sp>
        <p:nvSpPr>
          <p:cNvPr id="26" name="Скругленный прямоугольник 25">
            <a:hlinkClick r:id="rId16" action="ppaction://hlinksldjump"/>
          </p:cNvPr>
          <p:cNvSpPr/>
          <p:nvPr/>
        </p:nvSpPr>
        <p:spPr>
          <a:xfrm>
            <a:off x="11038677" y="1721864"/>
            <a:ext cx="870858" cy="859971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5400" dirty="0"/>
              <a:t>7</a:t>
            </a:r>
          </a:p>
        </p:txBody>
      </p:sp>
      <p:sp>
        <p:nvSpPr>
          <p:cNvPr id="27" name="Скругленный прямоугольник 26">
            <a:hlinkClick r:id="rId17" action="ppaction://hlinksldjump"/>
          </p:cNvPr>
          <p:cNvSpPr/>
          <p:nvPr/>
        </p:nvSpPr>
        <p:spPr>
          <a:xfrm>
            <a:off x="4746171" y="2709864"/>
            <a:ext cx="870858" cy="859971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5400" dirty="0"/>
              <a:t>1</a:t>
            </a:r>
          </a:p>
        </p:txBody>
      </p:sp>
      <p:sp>
        <p:nvSpPr>
          <p:cNvPr id="28" name="Скругленный прямоугольник 27">
            <a:hlinkClick r:id="rId18" action="ppaction://hlinksldjump"/>
          </p:cNvPr>
          <p:cNvSpPr/>
          <p:nvPr/>
        </p:nvSpPr>
        <p:spPr>
          <a:xfrm>
            <a:off x="5794922" y="2709864"/>
            <a:ext cx="870858" cy="859971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5400" dirty="0"/>
              <a:t>2</a:t>
            </a:r>
          </a:p>
        </p:txBody>
      </p:sp>
      <p:sp>
        <p:nvSpPr>
          <p:cNvPr id="29" name="Скругленный прямоугольник 28">
            <a:hlinkClick r:id="rId19" action="ppaction://hlinksldjump"/>
          </p:cNvPr>
          <p:cNvSpPr/>
          <p:nvPr/>
        </p:nvSpPr>
        <p:spPr>
          <a:xfrm>
            <a:off x="6843673" y="2709864"/>
            <a:ext cx="870858" cy="859971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5400" dirty="0"/>
              <a:t>3</a:t>
            </a:r>
          </a:p>
        </p:txBody>
      </p:sp>
      <p:sp>
        <p:nvSpPr>
          <p:cNvPr id="30" name="Скругленный прямоугольник 29">
            <a:hlinkClick r:id="rId20" action="ppaction://hlinksldjump"/>
          </p:cNvPr>
          <p:cNvSpPr/>
          <p:nvPr/>
        </p:nvSpPr>
        <p:spPr>
          <a:xfrm>
            <a:off x="7892424" y="2709864"/>
            <a:ext cx="870858" cy="859971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5400" dirty="0"/>
              <a:t>4</a:t>
            </a:r>
          </a:p>
        </p:txBody>
      </p:sp>
      <p:sp>
        <p:nvSpPr>
          <p:cNvPr id="31" name="Скругленный прямоугольник 30">
            <a:hlinkClick r:id="rId21" action="ppaction://hlinksldjump"/>
          </p:cNvPr>
          <p:cNvSpPr/>
          <p:nvPr/>
        </p:nvSpPr>
        <p:spPr>
          <a:xfrm>
            <a:off x="8941175" y="2709864"/>
            <a:ext cx="870858" cy="859971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5400" dirty="0"/>
              <a:t>5</a:t>
            </a:r>
          </a:p>
        </p:txBody>
      </p:sp>
      <p:sp>
        <p:nvSpPr>
          <p:cNvPr id="32" name="Скругленный прямоугольник 31">
            <a:hlinkClick r:id="rId22" action="ppaction://hlinksldjump"/>
          </p:cNvPr>
          <p:cNvSpPr/>
          <p:nvPr/>
        </p:nvSpPr>
        <p:spPr>
          <a:xfrm>
            <a:off x="9989926" y="2698979"/>
            <a:ext cx="870858" cy="859971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5400" dirty="0"/>
              <a:t>6</a:t>
            </a:r>
          </a:p>
        </p:txBody>
      </p:sp>
      <p:sp>
        <p:nvSpPr>
          <p:cNvPr id="33" name="Скругленный прямоугольник 32">
            <a:hlinkClick r:id="rId23" action="ppaction://hlinksldjump"/>
          </p:cNvPr>
          <p:cNvSpPr/>
          <p:nvPr/>
        </p:nvSpPr>
        <p:spPr>
          <a:xfrm>
            <a:off x="11038677" y="2698978"/>
            <a:ext cx="870858" cy="859971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5400" dirty="0"/>
              <a:t>7</a:t>
            </a:r>
          </a:p>
        </p:txBody>
      </p:sp>
      <p:sp>
        <p:nvSpPr>
          <p:cNvPr id="34" name="Скругленный прямоугольник 33">
            <a:hlinkClick r:id="rId24" action="ppaction://hlinksldjump"/>
          </p:cNvPr>
          <p:cNvSpPr/>
          <p:nvPr/>
        </p:nvSpPr>
        <p:spPr>
          <a:xfrm>
            <a:off x="4746171" y="3646034"/>
            <a:ext cx="870858" cy="859971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5400" dirty="0"/>
              <a:t>1</a:t>
            </a:r>
          </a:p>
        </p:txBody>
      </p:sp>
      <p:sp>
        <p:nvSpPr>
          <p:cNvPr id="35" name="Скругленный прямоугольник 34">
            <a:hlinkClick r:id="rId25" action="ppaction://hlinksldjump"/>
          </p:cNvPr>
          <p:cNvSpPr/>
          <p:nvPr/>
        </p:nvSpPr>
        <p:spPr>
          <a:xfrm>
            <a:off x="5794922" y="3646034"/>
            <a:ext cx="870858" cy="859971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5400" dirty="0"/>
              <a:t>2</a:t>
            </a:r>
          </a:p>
        </p:txBody>
      </p:sp>
      <p:sp>
        <p:nvSpPr>
          <p:cNvPr id="36" name="Скругленный прямоугольник 35">
            <a:hlinkClick r:id="rId26" action="ppaction://hlinksldjump"/>
          </p:cNvPr>
          <p:cNvSpPr/>
          <p:nvPr/>
        </p:nvSpPr>
        <p:spPr>
          <a:xfrm>
            <a:off x="6843673" y="3646034"/>
            <a:ext cx="870858" cy="859971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5400" dirty="0"/>
              <a:t>3</a:t>
            </a:r>
          </a:p>
        </p:txBody>
      </p:sp>
      <p:sp>
        <p:nvSpPr>
          <p:cNvPr id="37" name="Скругленный прямоугольник 36">
            <a:hlinkClick r:id="rId27" action="ppaction://hlinksldjump"/>
          </p:cNvPr>
          <p:cNvSpPr/>
          <p:nvPr/>
        </p:nvSpPr>
        <p:spPr>
          <a:xfrm>
            <a:off x="7892424" y="3646034"/>
            <a:ext cx="870858" cy="859971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5400" dirty="0"/>
              <a:t>4</a:t>
            </a:r>
          </a:p>
        </p:txBody>
      </p:sp>
      <p:sp>
        <p:nvSpPr>
          <p:cNvPr id="38" name="Скругленный прямоугольник 37">
            <a:hlinkClick r:id="rId28" action="ppaction://hlinksldjump"/>
          </p:cNvPr>
          <p:cNvSpPr/>
          <p:nvPr/>
        </p:nvSpPr>
        <p:spPr>
          <a:xfrm>
            <a:off x="8941175" y="3646034"/>
            <a:ext cx="870858" cy="859971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5400" dirty="0"/>
              <a:t>5</a:t>
            </a:r>
          </a:p>
        </p:txBody>
      </p:sp>
      <p:sp>
        <p:nvSpPr>
          <p:cNvPr id="39" name="Скругленный прямоугольник 38">
            <a:hlinkClick r:id="rId28" action="ppaction://hlinksldjump"/>
          </p:cNvPr>
          <p:cNvSpPr/>
          <p:nvPr/>
        </p:nvSpPr>
        <p:spPr>
          <a:xfrm>
            <a:off x="9989926" y="3635149"/>
            <a:ext cx="870858" cy="859971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5400" dirty="0"/>
              <a:t>6</a:t>
            </a:r>
          </a:p>
        </p:txBody>
      </p:sp>
      <p:sp>
        <p:nvSpPr>
          <p:cNvPr id="40" name="Скругленный прямоугольник 39">
            <a:hlinkClick r:id="rId29" action="ppaction://hlinksldjump"/>
          </p:cNvPr>
          <p:cNvSpPr/>
          <p:nvPr/>
        </p:nvSpPr>
        <p:spPr>
          <a:xfrm>
            <a:off x="11038677" y="3635148"/>
            <a:ext cx="870858" cy="859971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5400" dirty="0"/>
              <a:t>7</a:t>
            </a:r>
          </a:p>
        </p:txBody>
      </p:sp>
      <p:sp>
        <p:nvSpPr>
          <p:cNvPr id="48" name="Прямоугольник 47"/>
          <p:cNvSpPr/>
          <p:nvPr/>
        </p:nvSpPr>
        <p:spPr>
          <a:xfrm>
            <a:off x="980442" y="5281670"/>
            <a:ext cx="1736597" cy="63333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/>
              <a:t>КОМАНДА1</a:t>
            </a:r>
          </a:p>
        </p:txBody>
      </p:sp>
      <p:sp>
        <p:nvSpPr>
          <p:cNvPr id="49" name="Овал 48"/>
          <p:cNvSpPr>
            <a:spLocks/>
          </p:cNvSpPr>
          <p:nvPr/>
        </p:nvSpPr>
        <p:spPr>
          <a:xfrm>
            <a:off x="1404000" y="6048000"/>
            <a:ext cx="760782" cy="712607"/>
          </a:xfrm>
          <a:prstGeom prst="ellipse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1" name="Овал 50"/>
          <p:cNvSpPr>
            <a:spLocks/>
          </p:cNvSpPr>
          <p:nvPr/>
        </p:nvSpPr>
        <p:spPr>
          <a:xfrm>
            <a:off x="1404000" y="6048000"/>
            <a:ext cx="760782" cy="712607"/>
          </a:xfrm>
          <a:prstGeom prst="ellipse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/>
              <a:t>1</a:t>
            </a:r>
            <a:endParaRPr lang="ru-RU" sz="2400" b="1" dirty="0"/>
          </a:p>
        </p:txBody>
      </p:sp>
      <p:sp>
        <p:nvSpPr>
          <p:cNvPr id="52" name="Овал 51"/>
          <p:cNvSpPr>
            <a:spLocks/>
          </p:cNvSpPr>
          <p:nvPr/>
        </p:nvSpPr>
        <p:spPr>
          <a:xfrm>
            <a:off x="1404000" y="6048000"/>
            <a:ext cx="760782" cy="712607"/>
          </a:xfrm>
          <a:prstGeom prst="ellipse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/>
              <a:t>2</a:t>
            </a:r>
            <a:endParaRPr lang="ru-RU" sz="2400" b="1" dirty="0"/>
          </a:p>
        </p:txBody>
      </p:sp>
      <p:sp>
        <p:nvSpPr>
          <p:cNvPr id="53" name="Овал 52"/>
          <p:cNvSpPr>
            <a:spLocks/>
          </p:cNvSpPr>
          <p:nvPr/>
        </p:nvSpPr>
        <p:spPr>
          <a:xfrm>
            <a:off x="1404000" y="6048000"/>
            <a:ext cx="760782" cy="712607"/>
          </a:xfrm>
          <a:prstGeom prst="ellipse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/>
              <a:t>3</a:t>
            </a:r>
            <a:endParaRPr lang="ru-RU" sz="2400" b="1" dirty="0"/>
          </a:p>
        </p:txBody>
      </p:sp>
      <p:sp>
        <p:nvSpPr>
          <p:cNvPr id="54" name="Овал 53"/>
          <p:cNvSpPr>
            <a:spLocks/>
          </p:cNvSpPr>
          <p:nvPr/>
        </p:nvSpPr>
        <p:spPr>
          <a:xfrm>
            <a:off x="1404000" y="6048000"/>
            <a:ext cx="760782" cy="712607"/>
          </a:xfrm>
          <a:prstGeom prst="ellipse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/>
              <a:t>4</a:t>
            </a:r>
            <a:endParaRPr lang="ru-RU" sz="2400" b="1" dirty="0"/>
          </a:p>
        </p:txBody>
      </p:sp>
      <p:sp>
        <p:nvSpPr>
          <p:cNvPr id="55" name="Овал 54"/>
          <p:cNvSpPr>
            <a:spLocks/>
          </p:cNvSpPr>
          <p:nvPr/>
        </p:nvSpPr>
        <p:spPr>
          <a:xfrm>
            <a:off x="1404000" y="6048000"/>
            <a:ext cx="760782" cy="712607"/>
          </a:xfrm>
          <a:prstGeom prst="ellipse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/>
              <a:t>5</a:t>
            </a:r>
            <a:endParaRPr lang="ru-RU" sz="2400" b="1" dirty="0"/>
          </a:p>
        </p:txBody>
      </p:sp>
      <p:sp>
        <p:nvSpPr>
          <p:cNvPr id="56" name="Овал 55"/>
          <p:cNvSpPr/>
          <p:nvPr/>
        </p:nvSpPr>
        <p:spPr>
          <a:xfrm>
            <a:off x="1404000" y="6048000"/>
            <a:ext cx="760782" cy="712607"/>
          </a:xfrm>
          <a:prstGeom prst="ellipse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/>
              <a:t>6</a:t>
            </a:r>
            <a:endParaRPr lang="ru-RU" sz="2400" b="1" dirty="0"/>
          </a:p>
        </p:txBody>
      </p:sp>
      <p:sp>
        <p:nvSpPr>
          <p:cNvPr id="57" name="Овал 56"/>
          <p:cNvSpPr/>
          <p:nvPr/>
        </p:nvSpPr>
        <p:spPr>
          <a:xfrm>
            <a:off x="1404000" y="6048000"/>
            <a:ext cx="760782" cy="712607"/>
          </a:xfrm>
          <a:prstGeom prst="ellipse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/>
              <a:t>7</a:t>
            </a:r>
            <a:endParaRPr lang="ru-RU" sz="2400" b="1" dirty="0"/>
          </a:p>
        </p:txBody>
      </p:sp>
      <p:sp>
        <p:nvSpPr>
          <p:cNvPr id="58" name="Овал 57"/>
          <p:cNvSpPr/>
          <p:nvPr/>
        </p:nvSpPr>
        <p:spPr>
          <a:xfrm>
            <a:off x="1404000" y="6048000"/>
            <a:ext cx="760782" cy="712607"/>
          </a:xfrm>
          <a:prstGeom prst="ellipse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/>
              <a:t>8</a:t>
            </a:r>
            <a:endParaRPr lang="ru-RU" sz="2400" b="1" dirty="0"/>
          </a:p>
        </p:txBody>
      </p:sp>
      <p:sp>
        <p:nvSpPr>
          <p:cNvPr id="59" name="Овал 58"/>
          <p:cNvSpPr/>
          <p:nvPr/>
        </p:nvSpPr>
        <p:spPr>
          <a:xfrm>
            <a:off x="1404000" y="6048000"/>
            <a:ext cx="760782" cy="712607"/>
          </a:xfrm>
          <a:prstGeom prst="ellipse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/>
              <a:t>9</a:t>
            </a:r>
            <a:endParaRPr lang="ru-RU" sz="2400" b="1" dirty="0"/>
          </a:p>
        </p:txBody>
      </p:sp>
      <p:sp>
        <p:nvSpPr>
          <p:cNvPr id="60" name="Овал 59"/>
          <p:cNvSpPr/>
          <p:nvPr/>
        </p:nvSpPr>
        <p:spPr>
          <a:xfrm>
            <a:off x="1404000" y="6048000"/>
            <a:ext cx="760782" cy="712607"/>
          </a:xfrm>
          <a:prstGeom prst="ellipse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/>
              <a:t>10</a:t>
            </a:r>
            <a:endParaRPr lang="ru-RU" sz="2400" b="1" dirty="0"/>
          </a:p>
        </p:txBody>
      </p:sp>
      <p:sp>
        <p:nvSpPr>
          <p:cNvPr id="61" name="Овал 60"/>
          <p:cNvSpPr>
            <a:spLocks/>
          </p:cNvSpPr>
          <p:nvPr/>
        </p:nvSpPr>
        <p:spPr>
          <a:xfrm>
            <a:off x="1404000" y="6048000"/>
            <a:ext cx="760782" cy="712607"/>
          </a:xfrm>
          <a:prstGeom prst="ellipse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/>
              <a:t>11</a:t>
            </a:r>
            <a:endParaRPr lang="ru-RU" sz="2400" b="1" dirty="0"/>
          </a:p>
        </p:txBody>
      </p:sp>
      <p:sp>
        <p:nvSpPr>
          <p:cNvPr id="62" name="Овал 61"/>
          <p:cNvSpPr/>
          <p:nvPr/>
        </p:nvSpPr>
        <p:spPr>
          <a:xfrm>
            <a:off x="1404000" y="6048000"/>
            <a:ext cx="760782" cy="712607"/>
          </a:xfrm>
          <a:prstGeom prst="ellipse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/>
              <a:t>12</a:t>
            </a:r>
            <a:endParaRPr lang="ru-RU" sz="2400" b="1" dirty="0"/>
          </a:p>
        </p:txBody>
      </p:sp>
      <p:sp>
        <p:nvSpPr>
          <p:cNvPr id="63" name="Овал 62"/>
          <p:cNvSpPr/>
          <p:nvPr/>
        </p:nvSpPr>
        <p:spPr>
          <a:xfrm>
            <a:off x="1404000" y="6048000"/>
            <a:ext cx="760782" cy="712607"/>
          </a:xfrm>
          <a:prstGeom prst="ellipse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/>
              <a:t>13</a:t>
            </a:r>
            <a:endParaRPr lang="ru-RU" sz="2400" b="1" dirty="0"/>
          </a:p>
        </p:txBody>
      </p:sp>
      <p:sp>
        <p:nvSpPr>
          <p:cNvPr id="64" name="Овал 63"/>
          <p:cNvSpPr>
            <a:spLocks/>
          </p:cNvSpPr>
          <p:nvPr/>
        </p:nvSpPr>
        <p:spPr>
          <a:xfrm>
            <a:off x="1404000" y="6048000"/>
            <a:ext cx="760782" cy="712607"/>
          </a:xfrm>
          <a:prstGeom prst="ellipse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/>
              <a:t>14</a:t>
            </a:r>
            <a:endParaRPr lang="ru-RU" sz="2400" b="1" dirty="0"/>
          </a:p>
        </p:txBody>
      </p:sp>
      <p:sp>
        <p:nvSpPr>
          <p:cNvPr id="65" name="Овал 64"/>
          <p:cNvSpPr/>
          <p:nvPr/>
        </p:nvSpPr>
        <p:spPr>
          <a:xfrm>
            <a:off x="1404000" y="6048000"/>
            <a:ext cx="760782" cy="712607"/>
          </a:xfrm>
          <a:prstGeom prst="ellipse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/>
              <a:t>15</a:t>
            </a:r>
            <a:endParaRPr lang="ru-RU" sz="2400" b="1" dirty="0"/>
          </a:p>
        </p:txBody>
      </p:sp>
      <p:sp>
        <p:nvSpPr>
          <p:cNvPr id="66" name="Овал 65"/>
          <p:cNvSpPr/>
          <p:nvPr/>
        </p:nvSpPr>
        <p:spPr>
          <a:xfrm>
            <a:off x="1404000" y="6048000"/>
            <a:ext cx="760782" cy="712607"/>
          </a:xfrm>
          <a:prstGeom prst="ellipse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/>
              <a:t>16</a:t>
            </a:r>
            <a:endParaRPr lang="ru-RU" sz="2400" b="1" dirty="0"/>
          </a:p>
        </p:txBody>
      </p:sp>
      <p:sp>
        <p:nvSpPr>
          <p:cNvPr id="67" name="Овал 66"/>
          <p:cNvSpPr>
            <a:spLocks/>
          </p:cNvSpPr>
          <p:nvPr/>
        </p:nvSpPr>
        <p:spPr>
          <a:xfrm>
            <a:off x="1404000" y="6048000"/>
            <a:ext cx="760782" cy="712607"/>
          </a:xfrm>
          <a:prstGeom prst="ellipse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/>
              <a:t>17</a:t>
            </a:r>
            <a:endParaRPr lang="ru-RU" sz="2400" b="1" dirty="0"/>
          </a:p>
        </p:txBody>
      </p:sp>
      <p:sp>
        <p:nvSpPr>
          <p:cNvPr id="68" name="Овал 67"/>
          <p:cNvSpPr/>
          <p:nvPr/>
        </p:nvSpPr>
        <p:spPr>
          <a:xfrm>
            <a:off x="1404000" y="6048000"/>
            <a:ext cx="760782" cy="712607"/>
          </a:xfrm>
          <a:prstGeom prst="ellipse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/>
              <a:t>18</a:t>
            </a:r>
            <a:endParaRPr lang="ru-RU" sz="2400" b="1" dirty="0"/>
          </a:p>
        </p:txBody>
      </p:sp>
      <p:sp>
        <p:nvSpPr>
          <p:cNvPr id="69" name="Овал 68"/>
          <p:cNvSpPr>
            <a:spLocks/>
          </p:cNvSpPr>
          <p:nvPr/>
        </p:nvSpPr>
        <p:spPr>
          <a:xfrm>
            <a:off x="1404000" y="6048000"/>
            <a:ext cx="760782" cy="712607"/>
          </a:xfrm>
          <a:prstGeom prst="ellipse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/>
              <a:t>19</a:t>
            </a:r>
            <a:endParaRPr lang="ru-RU" sz="2400" b="1" dirty="0"/>
          </a:p>
        </p:txBody>
      </p:sp>
      <p:sp>
        <p:nvSpPr>
          <p:cNvPr id="70" name="Овал 69"/>
          <p:cNvSpPr/>
          <p:nvPr/>
        </p:nvSpPr>
        <p:spPr>
          <a:xfrm>
            <a:off x="1404000" y="6048000"/>
            <a:ext cx="760782" cy="712607"/>
          </a:xfrm>
          <a:prstGeom prst="ellipse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/>
              <a:t>20</a:t>
            </a:r>
            <a:endParaRPr lang="ru-RU" sz="2400" b="1" dirty="0"/>
          </a:p>
        </p:txBody>
      </p:sp>
      <p:sp>
        <p:nvSpPr>
          <p:cNvPr id="71" name="Овал 70"/>
          <p:cNvSpPr>
            <a:spLocks/>
          </p:cNvSpPr>
          <p:nvPr/>
        </p:nvSpPr>
        <p:spPr>
          <a:xfrm>
            <a:off x="1404000" y="6048000"/>
            <a:ext cx="760782" cy="712607"/>
          </a:xfrm>
          <a:prstGeom prst="ellipse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/>
              <a:t>21</a:t>
            </a:r>
            <a:endParaRPr lang="ru-RU" sz="2400" b="1" dirty="0"/>
          </a:p>
        </p:txBody>
      </p:sp>
      <p:sp>
        <p:nvSpPr>
          <p:cNvPr id="72" name="Овал 71"/>
          <p:cNvSpPr/>
          <p:nvPr/>
        </p:nvSpPr>
        <p:spPr>
          <a:xfrm>
            <a:off x="1404000" y="6048000"/>
            <a:ext cx="760782" cy="712607"/>
          </a:xfrm>
          <a:prstGeom prst="ellipse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/>
              <a:t>22</a:t>
            </a:r>
            <a:endParaRPr lang="ru-RU" sz="2400" b="1" dirty="0"/>
          </a:p>
        </p:txBody>
      </p:sp>
      <p:sp>
        <p:nvSpPr>
          <p:cNvPr id="73" name="Овал 72"/>
          <p:cNvSpPr/>
          <p:nvPr/>
        </p:nvSpPr>
        <p:spPr>
          <a:xfrm>
            <a:off x="1404000" y="6048000"/>
            <a:ext cx="760782" cy="712607"/>
          </a:xfrm>
          <a:prstGeom prst="ellipse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/>
              <a:t>23</a:t>
            </a:r>
            <a:endParaRPr lang="ru-RU" sz="2400" b="1" dirty="0"/>
          </a:p>
        </p:txBody>
      </p:sp>
      <p:sp>
        <p:nvSpPr>
          <p:cNvPr id="74" name="Овал 73"/>
          <p:cNvSpPr/>
          <p:nvPr/>
        </p:nvSpPr>
        <p:spPr>
          <a:xfrm>
            <a:off x="1404000" y="6048000"/>
            <a:ext cx="760782" cy="712607"/>
          </a:xfrm>
          <a:prstGeom prst="ellipse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/>
              <a:t>24</a:t>
            </a:r>
            <a:endParaRPr lang="ru-RU" sz="2400" b="1" dirty="0"/>
          </a:p>
        </p:txBody>
      </p:sp>
      <p:sp>
        <p:nvSpPr>
          <p:cNvPr id="75" name="Овал 74"/>
          <p:cNvSpPr/>
          <p:nvPr/>
        </p:nvSpPr>
        <p:spPr>
          <a:xfrm>
            <a:off x="1404000" y="6048000"/>
            <a:ext cx="760782" cy="712607"/>
          </a:xfrm>
          <a:prstGeom prst="ellipse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/>
              <a:t>25</a:t>
            </a:r>
            <a:endParaRPr lang="ru-RU" sz="2400" b="1" dirty="0"/>
          </a:p>
        </p:txBody>
      </p:sp>
      <p:sp>
        <p:nvSpPr>
          <p:cNvPr id="78" name="Прямоугольник 77"/>
          <p:cNvSpPr/>
          <p:nvPr/>
        </p:nvSpPr>
        <p:spPr>
          <a:xfrm>
            <a:off x="2918099" y="5301627"/>
            <a:ext cx="1736597" cy="63333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/>
              <a:t>КОМАНДА</a:t>
            </a:r>
            <a:r>
              <a:rPr lang="en-US" sz="2400" dirty="0"/>
              <a:t>2</a:t>
            </a:r>
            <a:endParaRPr lang="ru-RU" sz="2400" dirty="0"/>
          </a:p>
        </p:txBody>
      </p:sp>
      <p:sp>
        <p:nvSpPr>
          <p:cNvPr id="79" name="Овал 78"/>
          <p:cNvSpPr>
            <a:spLocks/>
          </p:cNvSpPr>
          <p:nvPr/>
        </p:nvSpPr>
        <p:spPr>
          <a:xfrm>
            <a:off x="3240000" y="6048000"/>
            <a:ext cx="760782" cy="712607"/>
          </a:xfrm>
          <a:prstGeom prst="ellipse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0" name="Овал 79"/>
          <p:cNvSpPr>
            <a:spLocks/>
          </p:cNvSpPr>
          <p:nvPr/>
        </p:nvSpPr>
        <p:spPr>
          <a:xfrm>
            <a:off x="3240000" y="6048000"/>
            <a:ext cx="760782" cy="712607"/>
          </a:xfrm>
          <a:prstGeom prst="ellipse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/>
              <a:t>1</a:t>
            </a:r>
            <a:endParaRPr lang="ru-RU" sz="2400" b="1" dirty="0"/>
          </a:p>
        </p:txBody>
      </p:sp>
      <p:sp>
        <p:nvSpPr>
          <p:cNvPr id="81" name="Овал 80"/>
          <p:cNvSpPr>
            <a:spLocks/>
          </p:cNvSpPr>
          <p:nvPr/>
        </p:nvSpPr>
        <p:spPr>
          <a:xfrm>
            <a:off x="3240000" y="6048000"/>
            <a:ext cx="760782" cy="712607"/>
          </a:xfrm>
          <a:prstGeom prst="ellipse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/>
              <a:t>2</a:t>
            </a:r>
            <a:endParaRPr lang="ru-RU" sz="2400" b="1" dirty="0"/>
          </a:p>
        </p:txBody>
      </p:sp>
      <p:sp>
        <p:nvSpPr>
          <p:cNvPr id="82" name="Овал 81"/>
          <p:cNvSpPr>
            <a:spLocks/>
          </p:cNvSpPr>
          <p:nvPr/>
        </p:nvSpPr>
        <p:spPr>
          <a:xfrm>
            <a:off x="3240000" y="6048000"/>
            <a:ext cx="760782" cy="712607"/>
          </a:xfrm>
          <a:prstGeom prst="ellipse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/>
              <a:t>3</a:t>
            </a:r>
            <a:endParaRPr lang="ru-RU" sz="2400" b="1" dirty="0"/>
          </a:p>
        </p:txBody>
      </p:sp>
      <p:sp>
        <p:nvSpPr>
          <p:cNvPr id="83" name="Овал 82"/>
          <p:cNvSpPr>
            <a:spLocks/>
          </p:cNvSpPr>
          <p:nvPr/>
        </p:nvSpPr>
        <p:spPr>
          <a:xfrm>
            <a:off x="3240000" y="6048000"/>
            <a:ext cx="760782" cy="712607"/>
          </a:xfrm>
          <a:prstGeom prst="ellipse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/>
              <a:t>4</a:t>
            </a:r>
            <a:endParaRPr lang="ru-RU" sz="2400" b="1" dirty="0"/>
          </a:p>
        </p:txBody>
      </p:sp>
      <p:sp>
        <p:nvSpPr>
          <p:cNvPr id="84" name="Овал 83"/>
          <p:cNvSpPr>
            <a:spLocks/>
          </p:cNvSpPr>
          <p:nvPr/>
        </p:nvSpPr>
        <p:spPr>
          <a:xfrm>
            <a:off x="3240000" y="6048000"/>
            <a:ext cx="760782" cy="712607"/>
          </a:xfrm>
          <a:prstGeom prst="ellipse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/>
              <a:t>5</a:t>
            </a:r>
            <a:endParaRPr lang="ru-RU" sz="2400" b="1" dirty="0"/>
          </a:p>
        </p:txBody>
      </p:sp>
      <p:sp>
        <p:nvSpPr>
          <p:cNvPr id="85" name="Овал 84"/>
          <p:cNvSpPr/>
          <p:nvPr/>
        </p:nvSpPr>
        <p:spPr>
          <a:xfrm>
            <a:off x="3240000" y="6048000"/>
            <a:ext cx="760782" cy="712607"/>
          </a:xfrm>
          <a:prstGeom prst="ellipse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/>
              <a:t>6</a:t>
            </a:r>
            <a:endParaRPr lang="ru-RU" sz="2400" b="1" dirty="0"/>
          </a:p>
        </p:txBody>
      </p:sp>
      <p:sp>
        <p:nvSpPr>
          <p:cNvPr id="86" name="Овал 85"/>
          <p:cNvSpPr/>
          <p:nvPr/>
        </p:nvSpPr>
        <p:spPr>
          <a:xfrm>
            <a:off x="3240000" y="6048000"/>
            <a:ext cx="760782" cy="712607"/>
          </a:xfrm>
          <a:prstGeom prst="ellipse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/>
              <a:t>7</a:t>
            </a:r>
            <a:endParaRPr lang="ru-RU" sz="2400" b="1" dirty="0"/>
          </a:p>
        </p:txBody>
      </p:sp>
      <p:sp>
        <p:nvSpPr>
          <p:cNvPr id="87" name="Овал 86"/>
          <p:cNvSpPr/>
          <p:nvPr/>
        </p:nvSpPr>
        <p:spPr>
          <a:xfrm>
            <a:off x="3240000" y="6048000"/>
            <a:ext cx="760782" cy="712607"/>
          </a:xfrm>
          <a:prstGeom prst="ellipse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/>
              <a:t>8</a:t>
            </a:r>
            <a:endParaRPr lang="ru-RU" sz="2400" b="1" dirty="0"/>
          </a:p>
        </p:txBody>
      </p:sp>
      <p:sp>
        <p:nvSpPr>
          <p:cNvPr id="88" name="Овал 87"/>
          <p:cNvSpPr/>
          <p:nvPr/>
        </p:nvSpPr>
        <p:spPr>
          <a:xfrm>
            <a:off x="3240000" y="6048000"/>
            <a:ext cx="760782" cy="712607"/>
          </a:xfrm>
          <a:prstGeom prst="ellipse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/>
              <a:t>9</a:t>
            </a:r>
            <a:endParaRPr lang="ru-RU" sz="2400" b="1" dirty="0"/>
          </a:p>
        </p:txBody>
      </p:sp>
      <p:sp>
        <p:nvSpPr>
          <p:cNvPr id="89" name="Овал 88"/>
          <p:cNvSpPr/>
          <p:nvPr/>
        </p:nvSpPr>
        <p:spPr>
          <a:xfrm>
            <a:off x="3240000" y="6048000"/>
            <a:ext cx="760782" cy="712607"/>
          </a:xfrm>
          <a:prstGeom prst="ellipse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/>
              <a:t>10</a:t>
            </a:r>
            <a:endParaRPr lang="ru-RU" sz="2400" b="1" dirty="0"/>
          </a:p>
        </p:txBody>
      </p:sp>
      <p:sp>
        <p:nvSpPr>
          <p:cNvPr id="90" name="Овал 89"/>
          <p:cNvSpPr>
            <a:spLocks/>
          </p:cNvSpPr>
          <p:nvPr/>
        </p:nvSpPr>
        <p:spPr>
          <a:xfrm>
            <a:off x="3240000" y="6048000"/>
            <a:ext cx="760782" cy="712607"/>
          </a:xfrm>
          <a:prstGeom prst="ellipse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/>
              <a:t>11</a:t>
            </a:r>
            <a:endParaRPr lang="ru-RU" sz="2400" b="1" dirty="0"/>
          </a:p>
        </p:txBody>
      </p:sp>
      <p:sp>
        <p:nvSpPr>
          <p:cNvPr id="91" name="Овал 90"/>
          <p:cNvSpPr/>
          <p:nvPr/>
        </p:nvSpPr>
        <p:spPr>
          <a:xfrm>
            <a:off x="3240000" y="6048000"/>
            <a:ext cx="760782" cy="712607"/>
          </a:xfrm>
          <a:prstGeom prst="ellipse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/>
              <a:t>12</a:t>
            </a:r>
            <a:endParaRPr lang="ru-RU" sz="2400" b="1" dirty="0"/>
          </a:p>
        </p:txBody>
      </p:sp>
      <p:sp>
        <p:nvSpPr>
          <p:cNvPr id="92" name="Овал 91"/>
          <p:cNvSpPr/>
          <p:nvPr/>
        </p:nvSpPr>
        <p:spPr>
          <a:xfrm>
            <a:off x="3240000" y="6048000"/>
            <a:ext cx="760782" cy="712607"/>
          </a:xfrm>
          <a:prstGeom prst="ellipse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/>
              <a:t>13</a:t>
            </a:r>
            <a:endParaRPr lang="ru-RU" sz="2400" b="1" dirty="0"/>
          </a:p>
        </p:txBody>
      </p:sp>
      <p:sp>
        <p:nvSpPr>
          <p:cNvPr id="93" name="Овал 92"/>
          <p:cNvSpPr>
            <a:spLocks/>
          </p:cNvSpPr>
          <p:nvPr/>
        </p:nvSpPr>
        <p:spPr>
          <a:xfrm>
            <a:off x="3240000" y="6048000"/>
            <a:ext cx="760782" cy="712607"/>
          </a:xfrm>
          <a:prstGeom prst="ellipse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/>
              <a:t>14</a:t>
            </a:r>
            <a:endParaRPr lang="ru-RU" sz="2400" b="1" dirty="0"/>
          </a:p>
        </p:txBody>
      </p:sp>
      <p:sp>
        <p:nvSpPr>
          <p:cNvPr id="94" name="Овал 93"/>
          <p:cNvSpPr/>
          <p:nvPr/>
        </p:nvSpPr>
        <p:spPr>
          <a:xfrm>
            <a:off x="3240000" y="6048000"/>
            <a:ext cx="760782" cy="712607"/>
          </a:xfrm>
          <a:prstGeom prst="ellipse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/>
              <a:t>15</a:t>
            </a:r>
            <a:endParaRPr lang="ru-RU" sz="2400" b="1" dirty="0"/>
          </a:p>
        </p:txBody>
      </p:sp>
      <p:sp>
        <p:nvSpPr>
          <p:cNvPr id="95" name="Овал 94"/>
          <p:cNvSpPr/>
          <p:nvPr/>
        </p:nvSpPr>
        <p:spPr>
          <a:xfrm>
            <a:off x="3240000" y="6048000"/>
            <a:ext cx="760782" cy="712607"/>
          </a:xfrm>
          <a:prstGeom prst="ellipse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/>
              <a:t>16</a:t>
            </a:r>
            <a:endParaRPr lang="ru-RU" sz="2400" b="1" dirty="0"/>
          </a:p>
        </p:txBody>
      </p:sp>
      <p:sp>
        <p:nvSpPr>
          <p:cNvPr id="96" name="Овал 95"/>
          <p:cNvSpPr>
            <a:spLocks/>
          </p:cNvSpPr>
          <p:nvPr/>
        </p:nvSpPr>
        <p:spPr>
          <a:xfrm>
            <a:off x="3240000" y="6048000"/>
            <a:ext cx="760782" cy="712607"/>
          </a:xfrm>
          <a:prstGeom prst="ellipse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/>
              <a:t>17</a:t>
            </a:r>
            <a:endParaRPr lang="ru-RU" sz="2400" b="1" dirty="0"/>
          </a:p>
        </p:txBody>
      </p:sp>
      <p:sp>
        <p:nvSpPr>
          <p:cNvPr id="97" name="Овал 96"/>
          <p:cNvSpPr/>
          <p:nvPr/>
        </p:nvSpPr>
        <p:spPr>
          <a:xfrm>
            <a:off x="3240000" y="6048000"/>
            <a:ext cx="760782" cy="712607"/>
          </a:xfrm>
          <a:prstGeom prst="ellipse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/>
              <a:t>18</a:t>
            </a:r>
            <a:endParaRPr lang="ru-RU" sz="2400" b="1" dirty="0"/>
          </a:p>
        </p:txBody>
      </p:sp>
      <p:sp>
        <p:nvSpPr>
          <p:cNvPr id="98" name="Овал 97"/>
          <p:cNvSpPr>
            <a:spLocks/>
          </p:cNvSpPr>
          <p:nvPr/>
        </p:nvSpPr>
        <p:spPr>
          <a:xfrm>
            <a:off x="3240000" y="6048000"/>
            <a:ext cx="760782" cy="712607"/>
          </a:xfrm>
          <a:prstGeom prst="ellipse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/>
              <a:t>19</a:t>
            </a:r>
            <a:endParaRPr lang="ru-RU" sz="2400" b="1" dirty="0"/>
          </a:p>
        </p:txBody>
      </p:sp>
      <p:sp>
        <p:nvSpPr>
          <p:cNvPr id="99" name="Овал 98"/>
          <p:cNvSpPr/>
          <p:nvPr/>
        </p:nvSpPr>
        <p:spPr>
          <a:xfrm>
            <a:off x="3240000" y="6048000"/>
            <a:ext cx="760782" cy="712607"/>
          </a:xfrm>
          <a:prstGeom prst="ellipse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/>
              <a:t>20</a:t>
            </a:r>
            <a:endParaRPr lang="ru-RU" sz="2400" b="1" dirty="0"/>
          </a:p>
        </p:txBody>
      </p:sp>
      <p:sp>
        <p:nvSpPr>
          <p:cNvPr id="100" name="Овал 99"/>
          <p:cNvSpPr>
            <a:spLocks/>
          </p:cNvSpPr>
          <p:nvPr/>
        </p:nvSpPr>
        <p:spPr>
          <a:xfrm>
            <a:off x="3240000" y="6048000"/>
            <a:ext cx="760782" cy="712607"/>
          </a:xfrm>
          <a:prstGeom prst="ellipse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/>
              <a:t>21</a:t>
            </a:r>
            <a:endParaRPr lang="ru-RU" sz="2400" b="1" dirty="0"/>
          </a:p>
        </p:txBody>
      </p:sp>
      <p:sp>
        <p:nvSpPr>
          <p:cNvPr id="101" name="Овал 100"/>
          <p:cNvSpPr/>
          <p:nvPr/>
        </p:nvSpPr>
        <p:spPr>
          <a:xfrm>
            <a:off x="3240000" y="6048000"/>
            <a:ext cx="760782" cy="712607"/>
          </a:xfrm>
          <a:prstGeom prst="ellipse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/>
              <a:t>22</a:t>
            </a:r>
            <a:endParaRPr lang="ru-RU" sz="2400" b="1" dirty="0"/>
          </a:p>
        </p:txBody>
      </p:sp>
      <p:sp>
        <p:nvSpPr>
          <p:cNvPr id="102" name="Овал 101"/>
          <p:cNvSpPr/>
          <p:nvPr/>
        </p:nvSpPr>
        <p:spPr>
          <a:xfrm>
            <a:off x="3240000" y="6048000"/>
            <a:ext cx="760782" cy="712607"/>
          </a:xfrm>
          <a:prstGeom prst="ellipse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/>
              <a:t>23</a:t>
            </a:r>
            <a:endParaRPr lang="ru-RU" sz="2400" b="1" dirty="0"/>
          </a:p>
        </p:txBody>
      </p:sp>
      <p:sp>
        <p:nvSpPr>
          <p:cNvPr id="103" name="Овал 102"/>
          <p:cNvSpPr/>
          <p:nvPr/>
        </p:nvSpPr>
        <p:spPr>
          <a:xfrm>
            <a:off x="3240000" y="6048000"/>
            <a:ext cx="760782" cy="712607"/>
          </a:xfrm>
          <a:prstGeom prst="ellipse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/>
              <a:t>24</a:t>
            </a:r>
            <a:endParaRPr lang="ru-RU" sz="2400" b="1" dirty="0"/>
          </a:p>
        </p:txBody>
      </p:sp>
      <p:sp>
        <p:nvSpPr>
          <p:cNvPr id="104" name="Овал 103"/>
          <p:cNvSpPr/>
          <p:nvPr/>
        </p:nvSpPr>
        <p:spPr>
          <a:xfrm>
            <a:off x="3240000" y="6048000"/>
            <a:ext cx="760782" cy="712607"/>
          </a:xfrm>
          <a:prstGeom prst="ellipse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/>
              <a:t>25</a:t>
            </a:r>
            <a:endParaRPr lang="ru-RU" sz="2400" b="1" dirty="0"/>
          </a:p>
        </p:txBody>
      </p:sp>
      <p:sp>
        <p:nvSpPr>
          <p:cNvPr id="105" name="Прямоугольник 104"/>
          <p:cNvSpPr/>
          <p:nvPr/>
        </p:nvSpPr>
        <p:spPr>
          <a:xfrm>
            <a:off x="4902177" y="5330221"/>
            <a:ext cx="1736597" cy="63333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/>
              <a:t>КОМАНДА</a:t>
            </a:r>
            <a:r>
              <a:rPr lang="en-US" sz="2400" dirty="0"/>
              <a:t>3</a:t>
            </a:r>
            <a:endParaRPr lang="ru-RU" sz="2400" dirty="0"/>
          </a:p>
        </p:txBody>
      </p:sp>
      <p:sp>
        <p:nvSpPr>
          <p:cNvPr id="106" name="Овал 105"/>
          <p:cNvSpPr>
            <a:spLocks/>
          </p:cNvSpPr>
          <p:nvPr/>
        </p:nvSpPr>
        <p:spPr>
          <a:xfrm>
            <a:off x="5256000" y="6048000"/>
            <a:ext cx="760782" cy="712607"/>
          </a:xfrm>
          <a:prstGeom prst="ellipse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7" name="Овал 106"/>
          <p:cNvSpPr>
            <a:spLocks/>
          </p:cNvSpPr>
          <p:nvPr/>
        </p:nvSpPr>
        <p:spPr>
          <a:xfrm>
            <a:off x="5256000" y="6048000"/>
            <a:ext cx="760782" cy="712607"/>
          </a:xfrm>
          <a:prstGeom prst="ellipse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/>
              <a:t>1</a:t>
            </a:r>
            <a:endParaRPr lang="ru-RU" sz="2400" b="1" dirty="0"/>
          </a:p>
        </p:txBody>
      </p:sp>
      <p:sp>
        <p:nvSpPr>
          <p:cNvPr id="108" name="Овал 107"/>
          <p:cNvSpPr>
            <a:spLocks/>
          </p:cNvSpPr>
          <p:nvPr/>
        </p:nvSpPr>
        <p:spPr>
          <a:xfrm>
            <a:off x="5256000" y="6048000"/>
            <a:ext cx="760782" cy="712607"/>
          </a:xfrm>
          <a:prstGeom prst="ellipse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/>
              <a:t>2</a:t>
            </a:r>
            <a:endParaRPr lang="ru-RU" sz="2400" b="1" dirty="0"/>
          </a:p>
        </p:txBody>
      </p:sp>
      <p:sp>
        <p:nvSpPr>
          <p:cNvPr id="109" name="Овал 108"/>
          <p:cNvSpPr>
            <a:spLocks/>
          </p:cNvSpPr>
          <p:nvPr/>
        </p:nvSpPr>
        <p:spPr>
          <a:xfrm>
            <a:off x="5256000" y="6048000"/>
            <a:ext cx="760782" cy="712607"/>
          </a:xfrm>
          <a:prstGeom prst="ellipse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/>
              <a:t>3</a:t>
            </a:r>
            <a:endParaRPr lang="ru-RU" sz="2400" b="1" dirty="0"/>
          </a:p>
        </p:txBody>
      </p:sp>
      <p:sp>
        <p:nvSpPr>
          <p:cNvPr id="110" name="Овал 109"/>
          <p:cNvSpPr>
            <a:spLocks/>
          </p:cNvSpPr>
          <p:nvPr/>
        </p:nvSpPr>
        <p:spPr>
          <a:xfrm>
            <a:off x="5256000" y="6048000"/>
            <a:ext cx="760782" cy="712607"/>
          </a:xfrm>
          <a:prstGeom prst="ellipse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/>
              <a:t>4</a:t>
            </a:r>
            <a:endParaRPr lang="ru-RU" sz="2400" b="1" dirty="0"/>
          </a:p>
        </p:txBody>
      </p:sp>
      <p:sp>
        <p:nvSpPr>
          <p:cNvPr id="111" name="Овал 110"/>
          <p:cNvSpPr>
            <a:spLocks/>
          </p:cNvSpPr>
          <p:nvPr/>
        </p:nvSpPr>
        <p:spPr>
          <a:xfrm>
            <a:off x="5256000" y="6048000"/>
            <a:ext cx="760782" cy="712607"/>
          </a:xfrm>
          <a:prstGeom prst="ellipse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/>
              <a:t>5</a:t>
            </a:r>
            <a:endParaRPr lang="ru-RU" sz="2400" b="1" dirty="0"/>
          </a:p>
        </p:txBody>
      </p:sp>
      <p:sp>
        <p:nvSpPr>
          <p:cNvPr id="112" name="Овал 111"/>
          <p:cNvSpPr/>
          <p:nvPr/>
        </p:nvSpPr>
        <p:spPr>
          <a:xfrm>
            <a:off x="5256000" y="6048000"/>
            <a:ext cx="760782" cy="712607"/>
          </a:xfrm>
          <a:prstGeom prst="ellipse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/>
              <a:t>6</a:t>
            </a:r>
            <a:endParaRPr lang="ru-RU" sz="2400" b="1" dirty="0"/>
          </a:p>
        </p:txBody>
      </p:sp>
      <p:sp>
        <p:nvSpPr>
          <p:cNvPr id="113" name="Овал 112"/>
          <p:cNvSpPr/>
          <p:nvPr/>
        </p:nvSpPr>
        <p:spPr>
          <a:xfrm>
            <a:off x="5256000" y="6048000"/>
            <a:ext cx="760782" cy="712607"/>
          </a:xfrm>
          <a:prstGeom prst="ellipse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/>
              <a:t>7</a:t>
            </a:r>
            <a:endParaRPr lang="ru-RU" sz="2400" b="1" dirty="0"/>
          </a:p>
        </p:txBody>
      </p:sp>
      <p:sp>
        <p:nvSpPr>
          <p:cNvPr id="114" name="Овал 113"/>
          <p:cNvSpPr/>
          <p:nvPr/>
        </p:nvSpPr>
        <p:spPr>
          <a:xfrm>
            <a:off x="5256000" y="6048000"/>
            <a:ext cx="760782" cy="712607"/>
          </a:xfrm>
          <a:prstGeom prst="ellipse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/>
              <a:t>8</a:t>
            </a:r>
            <a:endParaRPr lang="ru-RU" sz="2400" b="1" dirty="0"/>
          </a:p>
        </p:txBody>
      </p:sp>
      <p:sp>
        <p:nvSpPr>
          <p:cNvPr id="115" name="Овал 114"/>
          <p:cNvSpPr/>
          <p:nvPr/>
        </p:nvSpPr>
        <p:spPr>
          <a:xfrm>
            <a:off x="5256000" y="6048000"/>
            <a:ext cx="760782" cy="712607"/>
          </a:xfrm>
          <a:prstGeom prst="ellipse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/>
              <a:t>9</a:t>
            </a:r>
            <a:endParaRPr lang="ru-RU" sz="2400" b="1" dirty="0"/>
          </a:p>
        </p:txBody>
      </p:sp>
      <p:sp>
        <p:nvSpPr>
          <p:cNvPr id="116" name="Овал 115"/>
          <p:cNvSpPr/>
          <p:nvPr/>
        </p:nvSpPr>
        <p:spPr>
          <a:xfrm>
            <a:off x="5256000" y="6048000"/>
            <a:ext cx="760782" cy="712607"/>
          </a:xfrm>
          <a:prstGeom prst="ellipse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/>
              <a:t>10</a:t>
            </a:r>
            <a:endParaRPr lang="ru-RU" sz="2400" b="1" dirty="0"/>
          </a:p>
        </p:txBody>
      </p:sp>
      <p:sp>
        <p:nvSpPr>
          <p:cNvPr id="117" name="Овал 116"/>
          <p:cNvSpPr>
            <a:spLocks/>
          </p:cNvSpPr>
          <p:nvPr/>
        </p:nvSpPr>
        <p:spPr>
          <a:xfrm>
            <a:off x="5256000" y="6048000"/>
            <a:ext cx="760782" cy="712607"/>
          </a:xfrm>
          <a:prstGeom prst="ellipse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/>
              <a:t>11</a:t>
            </a:r>
            <a:endParaRPr lang="ru-RU" sz="2400" b="1" dirty="0"/>
          </a:p>
        </p:txBody>
      </p:sp>
      <p:sp>
        <p:nvSpPr>
          <p:cNvPr id="118" name="Овал 117"/>
          <p:cNvSpPr/>
          <p:nvPr/>
        </p:nvSpPr>
        <p:spPr>
          <a:xfrm>
            <a:off x="5256000" y="6048000"/>
            <a:ext cx="760782" cy="712607"/>
          </a:xfrm>
          <a:prstGeom prst="ellipse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/>
              <a:t>12</a:t>
            </a:r>
            <a:endParaRPr lang="ru-RU" sz="2400" b="1" dirty="0"/>
          </a:p>
        </p:txBody>
      </p:sp>
      <p:sp>
        <p:nvSpPr>
          <p:cNvPr id="119" name="Овал 118"/>
          <p:cNvSpPr/>
          <p:nvPr/>
        </p:nvSpPr>
        <p:spPr>
          <a:xfrm>
            <a:off x="5256000" y="6048000"/>
            <a:ext cx="760782" cy="712607"/>
          </a:xfrm>
          <a:prstGeom prst="ellipse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/>
              <a:t>13</a:t>
            </a:r>
            <a:endParaRPr lang="ru-RU" sz="2400" b="1" dirty="0"/>
          </a:p>
        </p:txBody>
      </p:sp>
      <p:sp>
        <p:nvSpPr>
          <p:cNvPr id="120" name="Овал 119"/>
          <p:cNvSpPr>
            <a:spLocks/>
          </p:cNvSpPr>
          <p:nvPr/>
        </p:nvSpPr>
        <p:spPr>
          <a:xfrm>
            <a:off x="5256000" y="6048000"/>
            <a:ext cx="760782" cy="712607"/>
          </a:xfrm>
          <a:prstGeom prst="ellipse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/>
              <a:t>14</a:t>
            </a:r>
            <a:endParaRPr lang="ru-RU" sz="2400" b="1" dirty="0"/>
          </a:p>
        </p:txBody>
      </p:sp>
      <p:sp>
        <p:nvSpPr>
          <p:cNvPr id="121" name="Овал 120"/>
          <p:cNvSpPr/>
          <p:nvPr/>
        </p:nvSpPr>
        <p:spPr>
          <a:xfrm>
            <a:off x="5256000" y="6048000"/>
            <a:ext cx="760782" cy="712607"/>
          </a:xfrm>
          <a:prstGeom prst="ellipse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/>
              <a:t>15</a:t>
            </a:r>
            <a:endParaRPr lang="ru-RU" sz="2400" b="1" dirty="0"/>
          </a:p>
        </p:txBody>
      </p:sp>
      <p:sp>
        <p:nvSpPr>
          <p:cNvPr id="122" name="Овал 121"/>
          <p:cNvSpPr/>
          <p:nvPr/>
        </p:nvSpPr>
        <p:spPr>
          <a:xfrm>
            <a:off x="5256000" y="6048000"/>
            <a:ext cx="760782" cy="712607"/>
          </a:xfrm>
          <a:prstGeom prst="ellipse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/>
              <a:t>16</a:t>
            </a:r>
            <a:endParaRPr lang="ru-RU" sz="2400" b="1" dirty="0"/>
          </a:p>
        </p:txBody>
      </p:sp>
      <p:sp>
        <p:nvSpPr>
          <p:cNvPr id="123" name="Овал 122"/>
          <p:cNvSpPr>
            <a:spLocks/>
          </p:cNvSpPr>
          <p:nvPr/>
        </p:nvSpPr>
        <p:spPr>
          <a:xfrm>
            <a:off x="5256000" y="6048000"/>
            <a:ext cx="760782" cy="712607"/>
          </a:xfrm>
          <a:prstGeom prst="ellipse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/>
              <a:t>17</a:t>
            </a:r>
            <a:endParaRPr lang="ru-RU" sz="2400" b="1" dirty="0"/>
          </a:p>
        </p:txBody>
      </p:sp>
      <p:sp>
        <p:nvSpPr>
          <p:cNvPr id="124" name="Овал 123"/>
          <p:cNvSpPr/>
          <p:nvPr/>
        </p:nvSpPr>
        <p:spPr>
          <a:xfrm>
            <a:off x="5256000" y="6048000"/>
            <a:ext cx="760782" cy="712607"/>
          </a:xfrm>
          <a:prstGeom prst="ellipse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/>
              <a:t>18</a:t>
            </a:r>
            <a:endParaRPr lang="ru-RU" sz="2400" b="1" dirty="0"/>
          </a:p>
        </p:txBody>
      </p:sp>
      <p:sp>
        <p:nvSpPr>
          <p:cNvPr id="125" name="Овал 124"/>
          <p:cNvSpPr>
            <a:spLocks/>
          </p:cNvSpPr>
          <p:nvPr/>
        </p:nvSpPr>
        <p:spPr>
          <a:xfrm>
            <a:off x="5256000" y="6048000"/>
            <a:ext cx="760782" cy="712607"/>
          </a:xfrm>
          <a:prstGeom prst="ellipse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/>
              <a:t>19</a:t>
            </a:r>
            <a:endParaRPr lang="ru-RU" sz="2400" b="1" dirty="0"/>
          </a:p>
        </p:txBody>
      </p:sp>
      <p:sp>
        <p:nvSpPr>
          <p:cNvPr id="126" name="Овал 125"/>
          <p:cNvSpPr/>
          <p:nvPr/>
        </p:nvSpPr>
        <p:spPr>
          <a:xfrm>
            <a:off x="5256000" y="6048000"/>
            <a:ext cx="760782" cy="712607"/>
          </a:xfrm>
          <a:prstGeom prst="ellipse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/>
              <a:t>20</a:t>
            </a:r>
            <a:endParaRPr lang="ru-RU" sz="2400" b="1" dirty="0"/>
          </a:p>
        </p:txBody>
      </p:sp>
      <p:sp>
        <p:nvSpPr>
          <p:cNvPr id="127" name="Овал 126"/>
          <p:cNvSpPr>
            <a:spLocks/>
          </p:cNvSpPr>
          <p:nvPr/>
        </p:nvSpPr>
        <p:spPr>
          <a:xfrm>
            <a:off x="5256000" y="6048000"/>
            <a:ext cx="760782" cy="712607"/>
          </a:xfrm>
          <a:prstGeom prst="ellipse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/>
              <a:t>21</a:t>
            </a:r>
            <a:endParaRPr lang="ru-RU" sz="2400" b="1" dirty="0"/>
          </a:p>
        </p:txBody>
      </p:sp>
      <p:sp>
        <p:nvSpPr>
          <p:cNvPr id="128" name="Овал 127"/>
          <p:cNvSpPr/>
          <p:nvPr/>
        </p:nvSpPr>
        <p:spPr>
          <a:xfrm>
            <a:off x="5256000" y="6048000"/>
            <a:ext cx="760782" cy="712607"/>
          </a:xfrm>
          <a:prstGeom prst="ellipse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/>
              <a:t>22</a:t>
            </a:r>
            <a:endParaRPr lang="ru-RU" sz="2400" b="1" dirty="0"/>
          </a:p>
        </p:txBody>
      </p:sp>
      <p:sp>
        <p:nvSpPr>
          <p:cNvPr id="129" name="Овал 128"/>
          <p:cNvSpPr/>
          <p:nvPr/>
        </p:nvSpPr>
        <p:spPr>
          <a:xfrm>
            <a:off x="5256000" y="6048000"/>
            <a:ext cx="760782" cy="712607"/>
          </a:xfrm>
          <a:prstGeom prst="ellipse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/>
              <a:t>23</a:t>
            </a:r>
            <a:endParaRPr lang="ru-RU" sz="2400" b="1" dirty="0"/>
          </a:p>
        </p:txBody>
      </p:sp>
      <p:sp>
        <p:nvSpPr>
          <p:cNvPr id="130" name="Овал 129"/>
          <p:cNvSpPr/>
          <p:nvPr/>
        </p:nvSpPr>
        <p:spPr>
          <a:xfrm>
            <a:off x="5256000" y="6048000"/>
            <a:ext cx="760782" cy="712607"/>
          </a:xfrm>
          <a:prstGeom prst="ellipse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/>
              <a:t>24</a:t>
            </a:r>
            <a:endParaRPr lang="ru-RU" sz="2400" b="1" dirty="0"/>
          </a:p>
        </p:txBody>
      </p:sp>
      <p:sp>
        <p:nvSpPr>
          <p:cNvPr id="131" name="Овал 130"/>
          <p:cNvSpPr/>
          <p:nvPr/>
        </p:nvSpPr>
        <p:spPr>
          <a:xfrm>
            <a:off x="5256000" y="6048000"/>
            <a:ext cx="760782" cy="712607"/>
          </a:xfrm>
          <a:prstGeom prst="ellipse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/>
              <a:t>25</a:t>
            </a:r>
            <a:endParaRPr lang="ru-RU" sz="2400" b="1" dirty="0"/>
          </a:p>
        </p:txBody>
      </p:sp>
      <p:sp>
        <p:nvSpPr>
          <p:cNvPr id="132" name="Прямоугольник 131"/>
          <p:cNvSpPr/>
          <p:nvPr/>
        </p:nvSpPr>
        <p:spPr>
          <a:xfrm>
            <a:off x="6823575" y="5330221"/>
            <a:ext cx="1736597" cy="63333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/>
              <a:t>КОМАНДА</a:t>
            </a:r>
            <a:r>
              <a:rPr lang="en-US" sz="2400" dirty="0"/>
              <a:t>4</a:t>
            </a:r>
            <a:endParaRPr lang="ru-RU" sz="2400" dirty="0"/>
          </a:p>
        </p:txBody>
      </p:sp>
      <p:sp>
        <p:nvSpPr>
          <p:cNvPr id="133" name="Овал 132"/>
          <p:cNvSpPr>
            <a:spLocks/>
          </p:cNvSpPr>
          <p:nvPr/>
        </p:nvSpPr>
        <p:spPr>
          <a:xfrm>
            <a:off x="7236000" y="6048000"/>
            <a:ext cx="760782" cy="712607"/>
          </a:xfrm>
          <a:prstGeom prst="ellipse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4" name="Овал 133"/>
          <p:cNvSpPr>
            <a:spLocks/>
          </p:cNvSpPr>
          <p:nvPr/>
        </p:nvSpPr>
        <p:spPr>
          <a:xfrm>
            <a:off x="7236000" y="6048000"/>
            <a:ext cx="760782" cy="712607"/>
          </a:xfrm>
          <a:prstGeom prst="ellipse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/>
              <a:t>1</a:t>
            </a:r>
            <a:endParaRPr lang="ru-RU" sz="2400" b="1" dirty="0"/>
          </a:p>
        </p:txBody>
      </p:sp>
      <p:sp>
        <p:nvSpPr>
          <p:cNvPr id="135" name="Овал 134"/>
          <p:cNvSpPr>
            <a:spLocks/>
          </p:cNvSpPr>
          <p:nvPr/>
        </p:nvSpPr>
        <p:spPr>
          <a:xfrm>
            <a:off x="7236000" y="6048000"/>
            <a:ext cx="760782" cy="712607"/>
          </a:xfrm>
          <a:prstGeom prst="ellipse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/>
              <a:t>2</a:t>
            </a:r>
            <a:endParaRPr lang="ru-RU" sz="2400" b="1" dirty="0"/>
          </a:p>
        </p:txBody>
      </p:sp>
      <p:sp>
        <p:nvSpPr>
          <p:cNvPr id="136" name="Овал 135"/>
          <p:cNvSpPr>
            <a:spLocks/>
          </p:cNvSpPr>
          <p:nvPr/>
        </p:nvSpPr>
        <p:spPr>
          <a:xfrm>
            <a:off x="7236000" y="6048000"/>
            <a:ext cx="760782" cy="712607"/>
          </a:xfrm>
          <a:prstGeom prst="ellipse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/>
              <a:t>3</a:t>
            </a:r>
            <a:endParaRPr lang="ru-RU" sz="2400" b="1" dirty="0"/>
          </a:p>
        </p:txBody>
      </p:sp>
      <p:sp>
        <p:nvSpPr>
          <p:cNvPr id="137" name="Овал 136"/>
          <p:cNvSpPr>
            <a:spLocks/>
          </p:cNvSpPr>
          <p:nvPr/>
        </p:nvSpPr>
        <p:spPr>
          <a:xfrm>
            <a:off x="7236000" y="6048000"/>
            <a:ext cx="760782" cy="712607"/>
          </a:xfrm>
          <a:prstGeom prst="ellipse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/>
              <a:t>4</a:t>
            </a:r>
            <a:endParaRPr lang="ru-RU" sz="2400" b="1" dirty="0"/>
          </a:p>
        </p:txBody>
      </p:sp>
      <p:sp>
        <p:nvSpPr>
          <p:cNvPr id="138" name="Овал 137"/>
          <p:cNvSpPr>
            <a:spLocks/>
          </p:cNvSpPr>
          <p:nvPr/>
        </p:nvSpPr>
        <p:spPr>
          <a:xfrm>
            <a:off x="7236000" y="6048000"/>
            <a:ext cx="760782" cy="712607"/>
          </a:xfrm>
          <a:prstGeom prst="ellipse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/>
              <a:t>5</a:t>
            </a:r>
            <a:endParaRPr lang="ru-RU" sz="2400" b="1" dirty="0"/>
          </a:p>
        </p:txBody>
      </p:sp>
      <p:sp>
        <p:nvSpPr>
          <p:cNvPr id="139" name="Овал 138"/>
          <p:cNvSpPr/>
          <p:nvPr/>
        </p:nvSpPr>
        <p:spPr>
          <a:xfrm>
            <a:off x="7236000" y="6048000"/>
            <a:ext cx="760782" cy="712607"/>
          </a:xfrm>
          <a:prstGeom prst="ellipse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/>
              <a:t>6</a:t>
            </a:r>
            <a:endParaRPr lang="ru-RU" sz="2400" b="1" dirty="0"/>
          </a:p>
        </p:txBody>
      </p:sp>
      <p:sp>
        <p:nvSpPr>
          <p:cNvPr id="140" name="Овал 139"/>
          <p:cNvSpPr/>
          <p:nvPr/>
        </p:nvSpPr>
        <p:spPr>
          <a:xfrm>
            <a:off x="7236000" y="6048000"/>
            <a:ext cx="760782" cy="712607"/>
          </a:xfrm>
          <a:prstGeom prst="ellipse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/>
              <a:t>7</a:t>
            </a:r>
            <a:endParaRPr lang="ru-RU" sz="2400" b="1" dirty="0"/>
          </a:p>
        </p:txBody>
      </p:sp>
      <p:sp>
        <p:nvSpPr>
          <p:cNvPr id="141" name="Овал 140"/>
          <p:cNvSpPr/>
          <p:nvPr/>
        </p:nvSpPr>
        <p:spPr>
          <a:xfrm>
            <a:off x="7236000" y="6048000"/>
            <a:ext cx="760782" cy="712607"/>
          </a:xfrm>
          <a:prstGeom prst="ellipse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/>
              <a:t>8</a:t>
            </a:r>
            <a:endParaRPr lang="ru-RU" sz="2400" b="1" dirty="0"/>
          </a:p>
        </p:txBody>
      </p:sp>
      <p:sp>
        <p:nvSpPr>
          <p:cNvPr id="142" name="Овал 141"/>
          <p:cNvSpPr/>
          <p:nvPr/>
        </p:nvSpPr>
        <p:spPr>
          <a:xfrm>
            <a:off x="7236000" y="6048000"/>
            <a:ext cx="760782" cy="712607"/>
          </a:xfrm>
          <a:prstGeom prst="ellipse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/>
              <a:t>9</a:t>
            </a:r>
            <a:endParaRPr lang="ru-RU" sz="2400" b="1" dirty="0"/>
          </a:p>
        </p:txBody>
      </p:sp>
      <p:sp>
        <p:nvSpPr>
          <p:cNvPr id="143" name="Овал 142"/>
          <p:cNvSpPr/>
          <p:nvPr/>
        </p:nvSpPr>
        <p:spPr>
          <a:xfrm>
            <a:off x="7236000" y="6048000"/>
            <a:ext cx="760782" cy="712607"/>
          </a:xfrm>
          <a:prstGeom prst="ellipse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/>
              <a:t>10</a:t>
            </a:r>
            <a:endParaRPr lang="ru-RU" sz="2400" b="1" dirty="0"/>
          </a:p>
        </p:txBody>
      </p:sp>
      <p:sp>
        <p:nvSpPr>
          <p:cNvPr id="144" name="Овал 143"/>
          <p:cNvSpPr>
            <a:spLocks/>
          </p:cNvSpPr>
          <p:nvPr/>
        </p:nvSpPr>
        <p:spPr>
          <a:xfrm>
            <a:off x="7236000" y="6048000"/>
            <a:ext cx="760782" cy="712607"/>
          </a:xfrm>
          <a:prstGeom prst="ellipse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/>
              <a:t>11</a:t>
            </a:r>
            <a:endParaRPr lang="ru-RU" sz="2400" b="1" dirty="0"/>
          </a:p>
        </p:txBody>
      </p:sp>
      <p:sp>
        <p:nvSpPr>
          <p:cNvPr id="145" name="Овал 144"/>
          <p:cNvSpPr/>
          <p:nvPr/>
        </p:nvSpPr>
        <p:spPr>
          <a:xfrm>
            <a:off x="7236000" y="6048000"/>
            <a:ext cx="760782" cy="712607"/>
          </a:xfrm>
          <a:prstGeom prst="ellipse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/>
              <a:t>12</a:t>
            </a:r>
            <a:endParaRPr lang="ru-RU" sz="2400" b="1" dirty="0"/>
          </a:p>
        </p:txBody>
      </p:sp>
      <p:sp>
        <p:nvSpPr>
          <p:cNvPr id="146" name="Овал 145"/>
          <p:cNvSpPr/>
          <p:nvPr/>
        </p:nvSpPr>
        <p:spPr>
          <a:xfrm>
            <a:off x="7236000" y="6048000"/>
            <a:ext cx="760782" cy="712607"/>
          </a:xfrm>
          <a:prstGeom prst="ellipse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/>
              <a:t>13</a:t>
            </a:r>
            <a:endParaRPr lang="ru-RU" sz="2400" b="1" dirty="0"/>
          </a:p>
        </p:txBody>
      </p:sp>
      <p:sp>
        <p:nvSpPr>
          <p:cNvPr id="147" name="Овал 146"/>
          <p:cNvSpPr>
            <a:spLocks/>
          </p:cNvSpPr>
          <p:nvPr/>
        </p:nvSpPr>
        <p:spPr>
          <a:xfrm>
            <a:off x="7236000" y="6048000"/>
            <a:ext cx="760782" cy="712607"/>
          </a:xfrm>
          <a:prstGeom prst="ellipse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/>
              <a:t>14</a:t>
            </a:r>
            <a:endParaRPr lang="ru-RU" sz="2400" b="1" dirty="0"/>
          </a:p>
        </p:txBody>
      </p:sp>
      <p:sp>
        <p:nvSpPr>
          <p:cNvPr id="148" name="Овал 147"/>
          <p:cNvSpPr/>
          <p:nvPr/>
        </p:nvSpPr>
        <p:spPr>
          <a:xfrm>
            <a:off x="7236000" y="6048000"/>
            <a:ext cx="760782" cy="712607"/>
          </a:xfrm>
          <a:prstGeom prst="ellipse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/>
              <a:t>15</a:t>
            </a:r>
            <a:endParaRPr lang="ru-RU" sz="2400" b="1" dirty="0"/>
          </a:p>
        </p:txBody>
      </p:sp>
      <p:sp>
        <p:nvSpPr>
          <p:cNvPr id="149" name="Овал 148"/>
          <p:cNvSpPr/>
          <p:nvPr/>
        </p:nvSpPr>
        <p:spPr>
          <a:xfrm>
            <a:off x="7236000" y="6048000"/>
            <a:ext cx="760782" cy="712607"/>
          </a:xfrm>
          <a:prstGeom prst="ellipse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/>
              <a:t>16</a:t>
            </a:r>
            <a:endParaRPr lang="ru-RU" sz="2400" b="1" dirty="0"/>
          </a:p>
        </p:txBody>
      </p:sp>
      <p:sp>
        <p:nvSpPr>
          <p:cNvPr id="150" name="Овал 149"/>
          <p:cNvSpPr>
            <a:spLocks/>
          </p:cNvSpPr>
          <p:nvPr/>
        </p:nvSpPr>
        <p:spPr>
          <a:xfrm>
            <a:off x="7236000" y="6048000"/>
            <a:ext cx="760782" cy="712607"/>
          </a:xfrm>
          <a:prstGeom prst="ellipse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/>
              <a:t>17</a:t>
            </a:r>
            <a:endParaRPr lang="ru-RU" sz="2400" b="1" dirty="0"/>
          </a:p>
        </p:txBody>
      </p:sp>
      <p:sp>
        <p:nvSpPr>
          <p:cNvPr id="151" name="Овал 150"/>
          <p:cNvSpPr/>
          <p:nvPr/>
        </p:nvSpPr>
        <p:spPr>
          <a:xfrm>
            <a:off x="7236000" y="6048000"/>
            <a:ext cx="760782" cy="712607"/>
          </a:xfrm>
          <a:prstGeom prst="ellipse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/>
              <a:t>18</a:t>
            </a:r>
            <a:endParaRPr lang="ru-RU" sz="2400" b="1" dirty="0"/>
          </a:p>
        </p:txBody>
      </p:sp>
      <p:sp>
        <p:nvSpPr>
          <p:cNvPr id="152" name="Овал 151"/>
          <p:cNvSpPr>
            <a:spLocks/>
          </p:cNvSpPr>
          <p:nvPr/>
        </p:nvSpPr>
        <p:spPr>
          <a:xfrm>
            <a:off x="7236000" y="6048000"/>
            <a:ext cx="760782" cy="712607"/>
          </a:xfrm>
          <a:prstGeom prst="ellipse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/>
              <a:t>19</a:t>
            </a:r>
            <a:endParaRPr lang="ru-RU" sz="2400" b="1" dirty="0"/>
          </a:p>
        </p:txBody>
      </p:sp>
      <p:sp>
        <p:nvSpPr>
          <p:cNvPr id="153" name="Овал 152"/>
          <p:cNvSpPr/>
          <p:nvPr/>
        </p:nvSpPr>
        <p:spPr>
          <a:xfrm>
            <a:off x="7236000" y="6048000"/>
            <a:ext cx="760782" cy="712607"/>
          </a:xfrm>
          <a:prstGeom prst="ellipse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/>
              <a:t>20</a:t>
            </a:r>
            <a:endParaRPr lang="ru-RU" sz="2400" b="1" dirty="0"/>
          </a:p>
        </p:txBody>
      </p:sp>
      <p:sp>
        <p:nvSpPr>
          <p:cNvPr id="154" name="Овал 153"/>
          <p:cNvSpPr>
            <a:spLocks/>
          </p:cNvSpPr>
          <p:nvPr/>
        </p:nvSpPr>
        <p:spPr>
          <a:xfrm>
            <a:off x="7236000" y="6048000"/>
            <a:ext cx="760782" cy="712607"/>
          </a:xfrm>
          <a:prstGeom prst="ellipse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/>
              <a:t>21</a:t>
            </a:r>
            <a:endParaRPr lang="ru-RU" sz="2400" b="1" dirty="0"/>
          </a:p>
        </p:txBody>
      </p:sp>
      <p:sp>
        <p:nvSpPr>
          <p:cNvPr id="155" name="Овал 154"/>
          <p:cNvSpPr/>
          <p:nvPr/>
        </p:nvSpPr>
        <p:spPr>
          <a:xfrm>
            <a:off x="7236000" y="6048000"/>
            <a:ext cx="760782" cy="712607"/>
          </a:xfrm>
          <a:prstGeom prst="ellipse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/>
              <a:t>22</a:t>
            </a:r>
            <a:endParaRPr lang="ru-RU" sz="2400" b="1" dirty="0"/>
          </a:p>
        </p:txBody>
      </p:sp>
      <p:sp>
        <p:nvSpPr>
          <p:cNvPr id="156" name="Овал 155"/>
          <p:cNvSpPr/>
          <p:nvPr/>
        </p:nvSpPr>
        <p:spPr>
          <a:xfrm>
            <a:off x="7236000" y="6048000"/>
            <a:ext cx="760782" cy="712607"/>
          </a:xfrm>
          <a:prstGeom prst="ellipse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/>
              <a:t>23</a:t>
            </a:r>
            <a:endParaRPr lang="ru-RU" sz="2400" b="1" dirty="0"/>
          </a:p>
        </p:txBody>
      </p:sp>
      <p:sp>
        <p:nvSpPr>
          <p:cNvPr id="157" name="Овал 156"/>
          <p:cNvSpPr/>
          <p:nvPr/>
        </p:nvSpPr>
        <p:spPr>
          <a:xfrm>
            <a:off x="7236000" y="6048000"/>
            <a:ext cx="760782" cy="712607"/>
          </a:xfrm>
          <a:prstGeom prst="ellipse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/>
              <a:t>24</a:t>
            </a:r>
            <a:endParaRPr lang="ru-RU" sz="2400" b="1" dirty="0"/>
          </a:p>
        </p:txBody>
      </p:sp>
      <p:sp>
        <p:nvSpPr>
          <p:cNvPr id="158" name="Овал 157"/>
          <p:cNvSpPr/>
          <p:nvPr/>
        </p:nvSpPr>
        <p:spPr>
          <a:xfrm>
            <a:off x="7236000" y="6048000"/>
            <a:ext cx="760782" cy="712607"/>
          </a:xfrm>
          <a:prstGeom prst="ellipse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/>
              <a:t>25</a:t>
            </a:r>
            <a:endParaRPr lang="ru-RU" sz="2400" b="1" dirty="0"/>
          </a:p>
        </p:txBody>
      </p:sp>
    </p:spTree>
    <p:extLst>
      <p:ext uri="{BB962C8B-B14F-4D97-AF65-F5344CB8AC3E}">
        <p14:creationId xmlns:p14="http://schemas.microsoft.com/office/powerpoint/2010/main" val="8825657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C00000"/>
                                      </p:to>
                                    </p:animClr>
                                    <p:set>
                                      <p:cBhvr>
                                        <p:cTn id="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C00000"/>
                                      </p:to>
                                    </p:animClr>
                                    <p:set>
                                      <p:cBhvr>
                                        <p:cTn id="1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C00000"/>
                                      </p:to>
                                    </p:animClr>
                                    <p:set>
                                      <p:cBhvr>
                                        <p:cTn id="2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C00000"/>
                                      </p:to>
                                    </p:animClr>
                                    <p:set>
                                      <p:cBhvr>
                                        <p:cTn id="2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30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" fill="hold">
                      <p:stCondLst>
                        <p:cond delay="0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C00000"/>
                                      </p:to>
                                    </p:animClr>
                                    <p:set>
                                      <p:cBhvr>
                                        <p:cTn id="3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>
                      <p:stCondLst>
                        <p:cond delay="0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4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C00000"/>
                                      </p:to>
                                    </p:animClr>
                                    <p:set>
                                      <p:cBhvr>
                                        <p:cTn id="4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44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" fill="hold">
                      <p:stCondLst>
                        <p:cond delay="0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4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C00000"/>
                                      </p:to>
                                    </p:animClr>
                                    <p:set>
                                      <p:cBhvr>
                                        <p:cTn id="4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51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2" fill="hold">
                      <p:stCondLst>
                        <p:cond delay="0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5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C00000"/>
                                      </p:to>
                                    </p:animClr>
                                    <p:set>
                                      <p:cBhvr>
                                        <p:cTn id="5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58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9" fill="hold">
                      <p:stCondLst>
                        <p:cond delay="0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C00000"/>
                                      </p:to>
                                    </p:animClr>
                                    <p:set>
                                      <p:cBhvr>
                                        <p:cTn id="63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seq concurrent="1" nextAc="seek">
              <p:cTn id="65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6" fill="hold">
                      <p:stCondLst>
                        <p:cond delay="0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C00000"/>
                                      </p:to>
                                    </p:animClr>
                                    <p:set>
                                      <p:cBhvr>
                                        <p:cTn id="70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  <p:seq concurrent="1" nextAc="seek">
              <p:cTn id="72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3" fill="hold">
                      <p:stCondLst>
                        <p:cond delay="0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7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C00000"/>
                                      </p:to>
                                    </p:animClr>
                                    <p:set>
                                      <p:cBhvr>
                                        <p:cTn id="77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8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seq concurrent="1" nextAc="seek">
              <p:cTn id="79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0" fill="hold">
                      <p:stCondLst>
                        <p:cond delay="0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83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C00000"/>
                                      </p:to>
                                    </p:animClr>
                                    <p:set>
                                      <p:cBhvr>
                                        <p:cTn id="84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5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86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7" fill="hold">
                      <p:stCondLst>
                        <p:cond delay="0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90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C00000"/>
                                      </p:to>
                                    </p:animClr>
                                    <p:set>
                                      <p:cBhvr>
                                        <p:cTn id="91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2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seq concurrent="1" nextAc="seek">
              <p:cTn id="93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4" fill="hold">
                      <p:stCondLst>
                        <p:cond delay="0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97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C00000"/>
                                      </p:to>
                                    </p:animClr>
                                    <p:set>
                                      <p:cBhvr>
                                        <p:cTn id="98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9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  <p:seq concurrent="1" nextAc="seek">
              <p:cTn id="100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1" fill="hold">
                      <p:stCondLst>
                        <p:cond delay="0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04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C00000"/>
                                      </p:to>
                                    </p:animClr>
                                    <p:set>
                                      <p:cBhvr>
                                        <p:cTn id="105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06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seq concurrent="1" nextAc="seek">
              <p:cTn id="107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8" fill="hold">
                      <p:stCondLst>
                        <p:cond delay="0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11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C00000"/>
                                      </p:to>
                                    </p:animClr>
                                    <p:set>
                                      <p:cBhvr>
                                        <p:cTn id="112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13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  <p:seq concurrent="1" nextAc="seek">
              <p:cTn id="114" restart="whenNotActive" fill="hold" evtFilter="cancelBubble" nodeType="interactiveSeq">
                <p:stCondLst>
                  <p:cond evt="onClick" delay="0">
                    <p:tgtEl>
                      <p:spTgt spid="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5" fill="hold">
                      <p:stCondLst>
                        <p:cond delay="0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18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C00000"/>
                                      </p:to>
                                    </p:animClr>
                                    <p:set>
                                      <p:cBhvr>
                                        <p:cTn id="119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20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"/>
                  </p:tgtEl>
                </p:cond>
              </p:nextCondLst>
            </p:seq>
            <p:seq concurrent="1" nextAc="seek">
              <p:cTn id="121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2" fill="hold">
                      <p:stCondLst>
                        <p:cond delay="0"/>
                      </p:stCondLst>
                      <p:childTnLst>
                        <p:par>
                          <p:cTn id="123" fill="hold">
                            <p:stCondLst>
                              <p:cond delay="0"/>
                            </p:stCondLst>
                            <p:childTnLst>
                              <p:par>
                                <p:cTn id="124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25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C00000"/>
                                      </p:to>
                                    </p:animClr>
                                    <p:set>
                                      <p:cBhvr>
                                        <p:cTn id="126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27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  <p:seq concurrent="1" nextAc="seek">
              <p:cTn id="128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9" fill="hold">
                      <p:stCondLst>
                        <p:cond delay="0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32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C00000"/>
                                      </p:to>
                                    </p:animClr>
                                    <p:set>
                                      <p:cBhvr>
                                        <p:cTn id="133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34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  <p:seq concurrent="1" nextAc="seek">
              <p:cTn id="135" restart="whenNotActive" fill="hold" evtFilter="cancelBubble" nodeType="interactiveSeq">
                <p:stCondLst>
                  <p:cond evt="onClick" delay="0">
                    <p:tgtEl>
                      <p:spTgt spid="3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6" fill="hold">
                      <p:stCondLst>
                        <p:cond delay="0"/>
                      </p:stCondLst>
                      <p:childTnLst>
                        <p:par>
                          <p:cTn id="137" fill="hold">
                            <p:stCondLst>
                              <p:cond delay="0"/>
                            </p:stCondLst>
                            <p:childTnLst>
                              <p:par>
                                <p:cTn id="138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39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C00000"/>
                                      </p:to>
                                    </p:animClr>
                                    <p:set>
                                      <p:cBhvr>
                                        <p:cTn id="140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41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2"/>
                  </p:tgtEl>
                </p:cond>
              </p:nextCondLst>
            </p:seq>
            <p:seq concurrent="1" nextAc="seek">
              <p:cTn id="142" restart="whenNotActive" fill="hold" evtFilter="cancelBubble" nodeType="interactiveSeq">
                <p:stCondLst>
                  <p:cond evt="onClick" delay="0">
                    <p:tgtEl>
                      <p:spTgt spid="3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3" fill="hold">
                      <p:stCondLst>
                        <p:cond delay="0"/>
                      </p:stCondLst>
                      <p:childTnLst>
                        <p:par>
                          <p:cTn id="144" fill="hold">
                            <p:stCondLst>
                              <p:cond delay="0"/>
                            </p:stCondLst>
                            <p:childTnLst>
                              <p:par>
                                <p:cTn id="14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46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C00000"/>
                                      </p:to>
                                    </p:animClr>
                                    <p:set>
                                      <p:cBhvr>
                                        <p:cTn id="147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48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3"/>
                  </p:tgtEl>
                </p:cond>
              </p:nextCondLst>
            </p:seq>
            <p:seq concurrent="1" nextAc="seek">
              <p:cTn id="149" restart="whenNotActive" fill="hold" evtFilter="cancelBubble" nodeType="interactiveSeq">
                <p:stCondLst>
                  <p:cond evt="onClick" delay="0">
                    <p:tgtEl>
                      <p:spTgt spid="3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0" fill="hold">
                      <p:stCondLst>
                        <p:cond delay="0"/>
                      </p:stCondLst>
                      <p:childTnLst>
                        <p:par>
                          <p:cTn id="151" fill="hold">
                            <p:stCondLst>
                              <p:cond delay="0"/>
                            </p:stCondLst>
                            <p:childTnLst>
                              <p:par>
                                <p:cTn id="15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53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C00000"/>
                                      </p:to>
                                    </p:animClr>
                                    <p:set>
                                      <p:cBhvr>
                                        <p:cTn id="154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5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4"/>
                  </p:tgtEl>
                </p:cond>
              </p:nextCondLst>
            </p:seq>
            <p:seq concurrent="1" nextAc="seek">
              <p:cTn id="156" restart="whenNotActive" fill="hold" evtFilter="cancelBubble" nodeType="interactiveSeq">
                <p:stCondLst>
                  <p:cond evt="onClick" delay="0">
                    <p:tgtEl>
                      <p:spTgt spid="3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7" fill="hold">
                      <p:stCondLst>
                        <p:cond delay="0"/>
                      </p:stCondLst>
                      <p:childTnLst>
                        <p:par>
                          <p:cTn id="158" fill="hold">
                            <p:stCondLst>
                              <p:cond delay="0"/>
                            </p:stCondLst>
                            <p:childTnLst>
                              <p:par>
                                <p:cTn id="15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60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C00000"/>
                                      </p:to>
                                    </p:animClr>
                                    <p:set>
                                      <p:cBhvr>
                                        <p:cTn id="161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62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5"/>
                  </p:tgtEl>
                </p:cond>
              </p:nextCondLst>
            </p:seq>
            <p:seq concurrent="1" nextAc="seek">
              <p:cTn id="163" restart="whenNotActive" fill="hold" evtFilter="cancelBubble" nodeType="interactiveSeq">
                <p:stCondLst>
                  <p:cond evt="onClick" delay="0">
                    <p:tgtEl>
                      <p:spTgt spid="3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4" fill="hold">
                      <p:stCondLst>
                        <p:cond delay="0"/>
                      </p:stCondLst>
                      <p:childTnLst>
                        <p:par>
                          <p:cTn id="165" fill="hold">
                            <p:stCondLst>
                              <p:cond delay="0"/>
                            </p:stCondLst>
                            <p:childTnLst>
                              <p:par>
                                <p:cTn id="166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67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C00000"/>
                                      </p:to>
                                    </p:animClr>
                                    <p:set>
                                      <p:cBhvr>
                                        <p:cTn id="168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69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6"/>
                  </p:tgtEl>
                </p:cond>
              </p:nextCondLst>
            </p:seq>
            <p:seq concurrent="1" nextAc="seek">
              <p:cTn id="170" restart="whenNotActive" fill="hold" evtFilter="cancelBubble" nodeType="interactiveSeq">
                <p:stCondLst>
                  <p:cond evt="onClick" delay="0">
                    <p:tgtEl>
                      <p:spTgt spid="3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1" fill="hold">
                      <p:stCondLst>
                        <p:cond delay="0"/>
                      </p:stCondLst>
                      <p:childTnLst>
                        <p:par>
                          <p:cTn id="172" fill="hold">
                            <p:stCondLst>
                              <p:cond delay="0"/>
                            </p:stCondLst>
                            <p:childTnLst>
                              <p:par>
                                <p:cTn id="173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74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C00000"/>
                                      </p:to>
                                    </p:animClr>
                                    <p:set>
                                      <p:cBhvr>
                                        <p:cTn id="175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76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7"/>
                  </p:tgtEl>
                </p:cond>
              </p:nextCondLst>
            </p:seq>
            <p:seq concurrent="1" nextAc="seek">
              <p:cTn id="177" restart="whenNotActive" fill="hold" evtFilter="cancelBubble" nodeType="interactiveSeq">
                <p:stCondLst>
                  <p:cond evt="onClick" delay="0">
                    <p:tgtEl>
                      <p:spTgt spid="3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8" fill="hold">
                      <p:stCondLst>
                        <p:cond delay="0"/>
                      </p:stCondLst>
                      <p:childTnLst>
                        <p:par>
                          <p:cTn id="179" fill="hold">
                            <p:stCondLst>
                              <p:cond delay="0"/>
                            </p:stCondLst>
                            <p:childTnLst>
                              <p:par>
                                <p:cTn id="180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81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C00000"/>
                                      </p:to>
                                    </p:animClr>
                                    <p:set>
                                      <p:cBhvr>
                                        <p:cTn id="182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83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8"/>
                  </p:tgtEl>
                </p:cond>
              </p:nextCondLst>
            </p:seq>
            <p:seq concurrent="1" nextAc="seek">
              <p:cTn id="184" restart="whenNotActive" fill="hold" evtFilter="cancelBubble" nodeType="interactiveSeq">
                <p:stCondLst>
                  <p:cond evt="onClick" delay="0">
                    <p:tgtEl>
                      <p:spTgt spid="3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5" fill="hold">
                      <p:stCondLst>
                        <p:cond delay="0"/>
                      </p:stCondLst>
                      <p:childTnLst>
                        <p:par>
                          <p:cTn id="186" fill="hold">
                            <p:stCondLst>
                              <p:cond delay="0"/>
                            </p:stCondLst>
                            <p:childTnLst>
                              <p:par>
                                <p:cTn id="187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88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C00000"/>
                                      </p:to>
                                    </p:animClr>
                                    <p:set>
                                      <p:cBhvr>
                                        <p:cTn id="189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90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9"/>
                  </p:tgtEl>
                </p:cond>
              </p:nextCondLst>
            </p:seq>
            <p:seq concurrent="1" nextAc="seek">
              <p:cTn id="191" restart="whenNotActive" fill="hold" evtFilter="cancelBubble" nodeType="interactiveSeq">
                <p:stCondLst>
                  <p:cond evt="onClick" delay="0">
                    <p:tgtEl>
                      <p:spTgt spid="4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2" fill="hold">
                      <p:stCondLst>
                        <p:cond delay="0"/>
                      </p:stCondLst>
                      <p:childTnLst>
                        <p:par>
                          <p:cTn id="193" fill="hold">
                            <p:stCondLst>
                              <p:cond delay="0"/>
                            </p:stCondLst>
                            <p:childTnLst>
                              <p:par>
                                <p:cTn id="194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95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C00000"/>
                                      </p:to>
                                    </p:animClr>
                                    <p:set>
                                      <p:cBhvr>
                                        <p:cTn id="196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97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0"/>
                  </p:tgtEl>
                </p:cond>
              </p:nextCondLst>
            </p:seq>
            <p:seq concurrent="1" nextAc="seek">
              <p:cTn id="198" restart="whenNotActive" fill="hold" evtFilter="cancelBubble" nodeType="interactiveSeq">
                <p:stCondLst>
                  <p:cond evt="onClick" delay="0">
                    <p:tgtEl>
                      <p:spTgt spid="4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9" fill="hold">
                      <p:stCondLst>
                        <p:cond delay="0"/>
                      </p:stCondLst>
                      <p:childTnLst>
                        <p:par>
                          <p:cTn id="200" fill="hold">
                            <p:stCondLst>
                              <p:cond delay="0"/>
                            </p:stCondLst>
                            <p:childTnLst>
                              <p:par>
                                <p:cTn id="20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3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4" fill="hold">
                      <p:stCondLst>
                        <p:cond delay="indefinite"/>
                      </p:stCondLst>
                      <p:childTnLst>
                        <p:par>
                          <p:cTn id="205" fill="hold">
                            <p:stCondLst>
                              <p:cond delay="0"/>
                            </p:stCondLst>
                            <p:childTnLst>
                              <p:par>
                                <p:cTn id="20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8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9" fill="hold">
                      <p:stCondLst>
                        <p:cond delay="indefinite"/>
                      </p:stCondLst>
                      <p:childTnLst>
                        <p:par>
                          <p:cTn id="210" fill="hold">
                            <p:stCondLst>
                              <p:cond delay="0"/>
                            </p:stCondLst>
                            <p:childTnLst>
                              <p:par>
                                <p:cTn id="21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3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4" fill="hold">
                      <p:stCondLst>
                        <p:cond delay="indefinite"/>
                      </p:stCondLst>
                      <p:childTnLst>
                        <p:par>
                          <p:cTn id="215" fill="hold">
                            <p:stCondLst>
                              <p:cond delay="0"/>
                            </p:stCondLst>
                            <p:childTnLst>
                              <p:par>
                                <p:cTn id="21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8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9" fill="hold">
                      <p:stCondLst>
                        <p:cond delay="indefinite"/>
                      </p:stCondLst>
                      <p:childTnLst>
                        <p:par>
                          <p:cTn id="220" fill="hold">
                            <p:stCondLst>
                              <p:cond delay="0"/>
                            </p:stCondLst>
                            <p:childTnLst>
                              <p:par>
                                <p:cTn id="22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3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4" fill="hold">
                      <p:stCondLst>
                        <p:cond delay="indefinite"/>
                      </p:stCondLst>
                      <p:childTnLst>
                        <p:par>
                          <p:cTn id="225" fill="hold">
                            <p:stCondLst>
                              <p:cond delay="0"/>
                            </p:stCondLst>
                            <p:childTnLst>
                              <p:par>
                                <p:cTn id="22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8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9" fill="hold">
                      <p:stCondLst>
                        <p:cond delay="indefinite"/>
                      </p:stCondLst>
                      <p:childTnLst>
                        <p:par>
                          <p:cTn id="230" fill="hold">
                            <p:stCondLst>
                              <p:cond delay="0"/>
                            </p:stCondLst>
                            <p:childTnLst>
                              <p:par>
                                <p:cTn id="23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3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4" fill="hold">
                      <p:stCondLst>
                        <p:cond delay="indefinite"/>
                      </p:stCondLst>
                      <p:childTnLst>
                        <p:par>
                          <p:cTn id="235" fill="hold">
                            <p:stCondLst>
                              <p:cond delay="0"/>
                            </p:stCondLst>
                            <p:childTnLst>
                              <p:par>
                                <p:cTn id="23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8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9" fill="hold">
                      <p:stCondLst>
                        <p:cond delay="indefinite"/>
                      </p:stCondLst>
                      <p:childTnLst>
                        <p:par>
                          <p:cTn id="240" fill="hold">
                            <p:stCondLst>
                              <p:cond delay="0"/>
                            </p:stCondLst>
                            <p:childTnLst>
                              <p:par>
                                <p:cTn id="24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3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4" fill="hold">
                      <p:stCondLst>
                        <p:cond delay="indefinite"/>
                      </p:stCondLst>
                      <p:childTnLst>
                        <p:par>
                          <p:cTn id="245" fill="hold">
                            <p:stCondLst>
                              <p:cond delay="0"/>
                            </p:stCondLst>
                            <p:childTnLst>
                              <p:par>
                                <p:cTn id="24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8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9" fill="hold">
                      <p:stCondLst>
                        <p:cond delay="indefinite"/>
                      </p:stCondLst>
                      <p:childTnLst>
                        <p:par>
                          <p:cTn id="250" fill="hold">
                            <p:stCondLst>
                              <p:cond delay="0"/>
                            </p:stCondLst>
                            <p:childTnLst>
                              <p:par>
                                <p:cTn id="25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3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4" fill="hold">
                      <p:stCondLst>
                        <p:cond delay="indefinite"/>
                      </p:stCondLst>
                      <p:childTnLst>
                        <p:par>
                          <p:cTn id="255" fill="hold">
                            <p:stCondLst>
                              <p:cond delay="0"/>
                            </p:stCondLst>
                            <p:childTnLst>
                              <p:par>
                                <p:cTn id="25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8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9" fill="hold">
                      <p:stCondLst>
                        <p:cond delay="indefinite"/>
                      </p:stCondLst>
                      <p:childTnLst>
                        <p:par>
                          <p:cTn id="260" fill="hold">
                            <p:stCondLst>
                              <p:cond delay="0"/>
                            </p:stCondLst>
                            <p:childTnLst>
                              <p:par>
                                <p:cTn id="26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3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4" fill="hold">
                      <p:stCondLst>
                        <p:cond delay="indefinite"/>
                      </p:stCondLst>
                      <p:childTnLst>
                        <p:par>
                          <p:cTn id="265" fill="hold">
                            <p:stCondLst>
                              <p:cond delay="0"/>
                            </p:stCondLst>
                            <p:childTnLst>
                              <p:par>
                                <p:cTn id="26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8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9" fill="hold">
                      <p:stCondLst>
                        <p:cond delay="indefinite"/>
                      </p:stCondLst>
                      <p:childTnLst>
                        <p:par>
                          <p:cTn id="270" fill="hold">
                            <p:stCondLst>
                              <p:cond delay="0"/>
                            </p:stCondLst>
                            <p:childTnLst>
                              <p:par>
                                <p:cTn id="27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3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4" fill="hold">
                      <p:stCondLst>
                        <p:cond delay="indefinite"/>
                      </p:stCondLst>
                      <p:childTnLst>
                        <p:par>
                          <p:cTn id="275" fill="hold">
                            <p:stCondLst>
                              <p:cond delay="0"/>
                            </p:stCondLst>
                            <p:childTnLst>
                              <p:par>
                                <p:cTn id="27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8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9" fill="hold">
                      <p:stCondLst>
                        <p:cond delay="indefinite"/>
                      </p:stCondLst>
                      <p:childTnLst>
                        <p:par>
                          <p:cTn id="280" fill="hold">
                            <p:stCondLst>
                              <p:cond delay="0"/>
                            </p:stCondLst>
                            <p:childTnLst>
                              <p:par>
                                <p:cTn id="28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3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4" fill="hold">
                      <p:stCondLst>
                        <p:cond delay="indefinite"/>
                      </p:stCondLst>
                      <p:childTnLst>
                        <p:par>
                          <p:cTn id="285" fill="hold">
                            <p:stCondLst>
                              <p:cond delay="0"/>
                            </p:stCondLst>
                            <p:childTnLst>
                              <p:par>
                                <p:cTn id="28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8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9" fill="hold">
                      <p:stCondLst>
                        <p:cond delay="indefinite"/>
                      </p:stCondLst>
                      <p:childTnLst>
                        <p:par>
                          <p:cTn id="290" fill="hold">
                            <p:stCondLst>
                              <p:cond delay="0"/>
                            </p:stCondLst>
                            <p:childTnLst>
                              <p:par>
                                <p:cTn id="29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3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4" fill="hold">
                      <p:stCondLst>
                        <p:cond delay="indefinite"/>
                      </p:stCondLst>
                      <p:childTnLst>
                        <p:par>
                          <p:cTn id="295" fill="hold">
                            <p:stCondLst>
                              <p:cond delay="0"/>
                            </p:stCondLst>
                            <p:childTnLst>
                              <p:par>
                                <p:cTn id="29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8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9" fill="hold">
                      <p:stCondLst>
                        <p:cond delay="indefinite"/>
                      </p:stCondLst>
                      <p:childTnLst>
                        <p:par>
                          <p:cTn id="300" fill="hold">
                            <p:stCondLst>
                              <p:cond delay="0"/>
                            </p:stCondLst>
                            <p:childTnLst>
                              <p:par>
                                <p:cTn id="30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3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4" fill="hold">
                      <p:stCondLst>
                        <p:cond delay="indefinite"/>
                      </p:stCondLst>
                      <p:childTnLst>
                        <p:par>
                          <p:cTn id="305" fill="hold">
                            <p:stCondLst>
                              <p:cond delay="0"/>
                            </p:stCondLst>
                            <p:childTnLst>
                              <p:par>
                                <p:cTn id="30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8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9" fill="hold">
                      <p:stCondLst>
                        <p:cond delay="indefinite"/>
                      </p:stCondLst>
                      <p:childTnLst>
                        <p:par>
                          <p:cTn id="310" fill="hold">
                            <p:stCondLst>
                              <p:cond delay="0"/>
                            </p:stCondLst>
                            <p:childTnLst>
                              <p:par>
                                <p:cTn id="31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3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4" fill="hold">
                      <p:stCondLst>
                        <p:cond delay="indefinite"/>
                      </p:stCondLst>
                      <p:childTnLst>
                        <p:par>
                          <p:cTn id="315" fill="hold">
                            <p:stCondLst>
                              <p:cond delay="0"/>
                            </p:stCondLst>
                            <p:childTnLst>
                              <p:par>
                                <p:cTn id="31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8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9" fill="hold">
                      <p:stCondLst>
                        <p:cond delay="indefinite"/>
                      </p:stCondLst>
                      <p:childTnLst>
                        <p:par>
                          <p:cTn id="320" fill="hold">
                            <p:stCondLst>
                              <p:cond delay="0"/>
                            </p:stCondLst>
                            <p:childTnLst>
                              <p:par>
                                <p:cTn id="32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3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8"/>
                  </p:tgtEl>
                </p:cond>
              </p:nextCondLst>
            </p:seq>
            <p:seq concurrent="1" nextAc="seek">
              <p:cTn id="324" restart="whenNotActive" fill="hold" evtFilter="cancelBubble" nodeType="interactiveSeq">
                <p:stCondLst>
                  <p:cond evt="onClick" delay="0">
                    <p:tgtEl>
                      <p:spTgt spid="7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25" fill="hold">
                      <p:stCondLst>
                        <p:cond delay="0"/>
                      </p:stCondLst>
                      <p:childTnLst>
                        <p:par>
                          <p:cTn id="326" fill="hold">
                            <p:stCondLst>
                              <p:cond delay="0"/>
                            </p:stCondLst>
                            <p:childTnLst>
                              <p:par>
                                <p:cTn id="32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9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0" fill="hold">
                      <p:stCondLst>
                        <p:cond delay="indefinite"/>
                      </p:stCondLst>
                      <p:childTnLst>
                        <p:par>
                          <p:cTn id="331" fill="hold">
                            <p:stCondLst>
                              <p:cond delay="0"/>
                            </p:stCondLst>
                            <p:childTnLst>
                              <p:par>
                                <p:cTn id="33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4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5" fill="hold">
                      <p:stCondLst>
                        <p:cond delay="indefinite"/>
                      </p:stCondLst>
                      <p:childTnLst>
                        <p:par>
                          <p:cTn id="336" fill="hold">
                            <p:stCondLst>
                              <p:cond delay="0"/>
                            </p:stCondLst>
                            <p:childTnLst>
                              <p:par>
                                <p:cTn id="33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9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0" fill="hold">
                      <p:stCondLst>
                        <p:cond delay="indefinite"/>
                      </p:stCondLst>
                      <p:childTnLst>
                        <p:par>
                          <p:cTn id="341" fill="hold">
                            <p:stCondLst>
                              <p:cond delay="0"/>
                            </p:stCondLst>
                            <p:childTnLst>
                              <p:par>
                                <p:cTn id="34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4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5" fill="hold">
                      <p:stCondLst>
                        <p:cond delay="indefinite"/>
                      </p:stCondLst>
                      <p:childTnLst>
                        <p:par>
                          <p:cTn id="346" fill="hold">
                            <p:stCondLst>
                              <p:cond delay="0"/>
                            </p:stCondLst>
                            <p:childTnLst>
                              <p:par>
                                <p:cTn id="34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9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0" fill="hold">
                      <p:stCondLst>
                        <p:cond delay="indefinite"/>
                      </p:stCondLst>
                      <p:childTnLst>
                        <p:par>
                          <p:cTn id="351" fill="hold">
                            <p:stCondLst>
                              <p:cond delay="0"/>
                            </p:stCondLst>
                            <p:childTnLst>
                              <p:par>
                                <p:cTn id="35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4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5" fill="hold">
                      <p:stCondLst>
                        <p:cond delay="indefinite"/>
                      </p:stCondLst>
                      <p:childTnLst>
                        <p:par>
                          <p:cTn id="356" fill="hold">
                            <p:stCondLst>
                              <p:cond delay="0"/>
                            </p:stCondLst>
                            <p:childTnLst>
                              <p:par>
                                <p:cTn id="35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9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0" fill="hold">
                      <p:stCondLst>
                        <p:cond delay="indefinite"/>
                      </p:stCondLst>
                      <p:childTnLst>
                        <p:par>
                          <p:cTn id="361" fill="hold">
                            <p:stCondLst>
                              <p:cond delay="0"/>
                            </p:stCondLst>
                            <p:childTnLst>
                              <p:par>
                                <p:cTn id="36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4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5" fill="hold">
                      <p:stCondLst>
                        <p:cond delay="indefinite"/>
                      </p:stCondLst>
                      <p:childTnLst>
                        <p:par>
                          <p:cTn id="366" fill="hold">
                            <p:stCondLst>
                              <p:cond delay="0"/>
                            </p:stCondLst>
                            <p:childTnLst>
                              <p:par>
                                <p:cTn id="36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9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0" fill="hold">
                      <p:stCondLst>
                        <p:cond delay="indefinite"/>
                      </p:stCondLst>
                      <p:childTnLst>
                        <p:par>
                          <p:cTn id="371" fill="hold">
                            <p:stCondLst>
                              <p:cond delay="0"/>
                            </p:stCondLst>
                            <p:childTnLst>
                              <p:par>
                                <p:cTn id="37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4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5" fill="hold">
                      <p:stCondLst>
                        <p:cond delay="indefinite"/>
                      </p:stCondLst>
                      <p:childTnLst>
                        <p:par>
                          <p:cTn id="376" fill="hold">
                            <p:stCondLst>
                              <p:cond delay="0"/>
                            </p:stCondLst>
                            <p:childTnLst>
                              <p:par>
                                <p:cTn id="37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9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0" fill="hold">
                      <p:stCondLst>
                        <p:cond delay="indefinite"/>
                      </p:stCondLst>
                      <p:childTnLst>
                        <p:par>
                          <p:cTn id="381" fill="hold">
                            <p:stCondLst>
                              <p:cond delay="0"/>
                            </p:stCondLst>
                            <p:childTnLst>
                              <p:par>
                                <p:cTn id="38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4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5" fill="hold">
                      <p:stCondLst>
                        <p:cond delay="indefinite"/>
                      </p:stCondLst>
                      <p:childTnLst>
                        <p:par>
                          <p:cTn id="386" fill="hold">
                            <p:stCondLst>
                              <p:cond delay="0"/>
                            </p:stCondLst>
                            <p:childTnLst>
                              <p:par>
                                <p:cTn id="38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9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0" fill="hold">
                      <p:stCondLst>
                        <p:cond delay="indefinite"/>
                      </p:stCondLst>
                      <p:childTnLst>
                        <p:par>
                          <p:cTn id="391" fill="hold">
                            <p:stCondLst>
                              <p:cond delay="0"/>
                            </p:stCondLst>
                            <p:childTnLst>
                              <p:par>
                                <p:cTn id="39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4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5" fill="hold">
                      <p:stCondLst>
                        <p:cond delay="indefinite"/>
                      </p:stCondLst>
                      <p:childTnLst>
                        <p:par>
                          <p:cTn id="396" fill="hold">
                            <p:stCondLst>
                              <p:cond delay="0"/>
                            </p:stCondLst>
                            <p:childTnLst>
                              <p:par>
                                <p:cTn id="39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9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0" fill="hold">
                      <p:stCondLst>
                        <p:cond delay="indefinite"/>
                      </p:stCondLst>
                      <p:childTnLst>
                        <p:par>
                          <p:cTn id="401" fill="hold">
                            <p:stCondLst>
                              <p:cond delay="0"/>
                            </p:stCondLst>
                            <p:childTnLst>
                              <p:par>
                                <p:cTn id="40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4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5" fill="hold">
                      <p:stCondLst>
                        <p:cond delay="indefinite"/>
                      </p:stCondLst>
                      <p:childTnLst>
                        <p:par>
                          <p:cTn id="406" fill="hold">
                            <p:stCondLst>
                              <p:cond delay="0"/>
                            </p:stCondLst>
                            <p:childTnLst>
                              <p:par>
                                <p:cTn id="40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9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0" fill="hold">
                      <p:stCondLst>
                        <p:cond delay="indefinite"/>
                      </p:stCondLst>
                      <p:childTnLst>
                        <p:par>
                          <p:cTn id="411" fill="hold">
                            <p:stCondLst>
                              <p:cond delay="0"/>
                            </p:stCondLst>
                            <p:childTnLst>
                              <p:par>
                                <p:cTn id="41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4" dur="5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5" fill="hold">
                      <p:stCondLst>
                        <p:cond delay="indefinite"/>
                      </p:stCondLst>
                      <p:childTnLst>
                        <p:par>
                          <p:cTn id="416" fill="hold">
                            <p:stCondLst>
                              <p:cond delay="0"/>
                            </p:stCondLst>
                            <p:childTnLst>
                              <p:par>
                                <p:cTn id="41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9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0" fill="hold">
                      <p:stCondLst>
                        <p:cond delay="indefinite"/>
                      </p:stCondLst>
                      <p:childTnLst>
                        <p:par>
                          <p:cTn id="421" fill="hold">
                            <p:stCondLst>
                              <p:cond delay="0"/>
                            </p:stCondLst>
                            <p:childTnLst>
                              <p:par>
                                <p:cTn id="42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4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5" fill="hold">
                      <p:stCondLst>
                        <p:cond delay="indefinite"/>
                      </p:stCondLst>
                      <p:childTnLst>
                        <p:par>
                          <p:cTn id="426" fill="hold">
                            <p:stCondLst>
                              <p:cond delay="0"/>
                            </p:stCondLst>
                            <p:childTnLst>
                              <p:par>
                                <p:cTn id="42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9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0" fill="hold">
                      <p:stCondLst>
                        <p:cond delay="indefinite"/>
                      </p:stCondLst>
                      <p:childTnLst>
                        <p:par>
                          <p:cTn id="431" fill="hold">
                            <p:stCondLst>
                              <p:cond delay="0"/>
                            </p:stCondLst>
                            <p:childTnLst>
                              <p:par>
                                <p:cTn id="43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4" dur="5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5" fill="hold">
                      <p:stCondLst>
                        <p:cond delay="indefinite"/>
                      </p:stCondLst>
                      <p:childTnLst>
                        <p:par>
                          <p:cTn id="436" fill="hold">
                            <p:stCondLst>
                              <p:cond delay="0"/>
                            </p:stCondLst>
                            <p:childTnLst>
                              <p:par>
                                <p:cTn id="43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9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0" fill="hold">
                      <p:stCondLst>
                        <p:cond delay="indefinite"/>
                      </p:stCondLst>
                      <p:childTnLst>
                        <p:par>
                          <p:cTn id="441" fill="hold">
                            <p:stCondLst>
                              <p:cond delay="0"/>
                            </p:stCondLst>
                            <p:childTnLst>
                              <p:par>
                                <p:cTn id="44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4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5" fill="hold">
                      <p:stCondLst>
                        <p:cond delay="indefinite"/>
                      </p:stCondLst>
                      <p:childTnLst>
                        <p:par>
                          <p:cTn id="446" fill="hold">
                            <p:stCondLst>
                              <p:cond delay="0"/>
                            </p:stCondLst>
                            <p:childTnLst>
                              <p:par>
                                <p:cTn id="44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9" dur="5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8"/>
                  </p:tgtEl>
                </p:cond>
              </p:nextCondLst>
            </p:seq>
            <p:seq concurrent="1" nextAc="seek">
              <p:cTn id="450" restart="whenNotActive" fill="hold" evtFilter="cancelBubble" nodeType="interactiveSeq">
                <p:stCondLst>
                  <p:cond evt="onClick" delay="0">
                    <p:tgtEl>
                      <p:spTgt spid="10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1" fill="hold">
                      <p:stCondLst>
                        <p:cond delay="0"/>
                      </p:stCondLst>
                      <p:childTnLst>
                        <p:par>
                          <p:cTn id="452" fill="hold">
                            <p:stCondLst>
                              <p:cond delay="0"/>
                            </p:stCondLst>
                            <p:childTnLst>
                              <p:par>
                                <p:cTn id="45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5" dur="5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6" fill="hold">
                      <p:stCondLst>
                        <p:cond delay="indefinite"/>
                      </p:stCondLst>
                      <p:childTnLst>
                        <p:par>
                          <p:cTn id="457" fill="hold">
                            <p:stCondLst>
                              <p:cond delay="0"/>
                            </p:stCondLst>
                            <p:childTnLst>
                              <p:par>
                                <p:cTn id="45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0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1" fill="hold">
                      <p:stCondLst>
                        <p:cond delay="indefinite"/>
                      </p:stCondLst>
                      <p:childTnLst>
                        <p:par>
                          <p:cTn id="462" fill="hold">
                            <p:stCondLst>
                              <p:cond delay="0"/>
                            </p:stCondLst>
                            <p:childTnLst>
                              <p:par>
                                <p:cTn id="46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5" dur="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6" fill="hold">
                      <p:stCondLst>
                        <p:cond delay="indefinite"/>
                      </p:stCondLst>
                      <p:childTnLst>
                        <p:par>
                          <p:cTn id="467" fill="hold">
                            <p:stCondLst>
                              <p:cond delay="0"/>
                            </p:stCondLst>
                            <p:childTnLst>
                              <p:par>
                                <p:cTn id="46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0" dur="5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1" fill="hold">
                      <p:stCondLst>
                        <p:cond delay="indefinite"/>
                      </p:stCondLst>
                      <p:childTnLst>
                        <p:par>
                          <p:cTn id="472" fill="hold">
                            <p:stCondLst>
                              <p:cond delay="0"/>
                            </p:stCondLst>
                            <p:childTnLst>
                              <p:par>
                                <p:cTn id="47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5" dur="5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6" fill="hold">
                      <p:stCondLst>
                        <p:cond delay="indefinite"/>
                      </p:stCondLst>
                      <p:childTnLst>
                        <p:par>
                          <p:cTn id="477" fill="hold">
                            <p:stCondLst>
                              <p:cond delay="0"/>
                            </p:stCondLst>
                            <p:childTnLst>
                              <p:par>
                                <p:cTn id="47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80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1" fill="hold">
                      <p:stCondLst>
                        <p:cond delay="indefinite"/>
                      </p:stCondLst>
                      <p:childTnLst>
                        <p:par>
                          <p:cTn id="482" fill="hold">
                            <p:stCondLst>
                              <p:cond delay="0"/>
                            </p:stCondLst>
                            <p:childTnLst>
                              <p:par>
                                <p:cTn id="48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85" dur="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6" fill="hold">
                      <p:stCondLst>
                        <p:cond delay="indefinite"/>
                      </p:stCondLst>
                      <p:childTnLst>
                        <p:par>
                          <p:cTn id="487" fill="hold">
                            <p:stCondLst>
                              <p:cond delay="0"/>
                            </p:stCondLst>
                            <p:childTnLst>
                              <p:par>
                                <p:cTn id="48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0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1" fill="hold">
                      <p:stCondLst>
                        <p:cond delay="indefinite"/>
                      </p:stCondLst>
                      <p:childTnLst>
                        <p:par>
                          <p:cTn id="492" fill="hold">
                            <p:stCondLst>
                              <p:cond delay="0"/>
                            </p:stCondLst>
                            <p:childTnLst>
                              <p:par>
                                <p:cTn id="49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5" dur="50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6" fill="hold">
                      <p:stCondLst>
                        <p:cond delay="indefinite"/>
                      </p:stCondLst>
                      <p:childTnLst>
                        <p:par>
                          <p:cTn id="497" fill="hold">
                            <p:stCondLst>
                              <p:cond delay="0"/>
                            </p:stCondLst>
                            <p:childTnLst>
                              <p:par>
                                <p:cTn id="49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0" dur="5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1" fill="hold">
                      <p:stCondLst>
                        <p:cond delay="indefinite"/>
                      </p:stCondLst>
                      <p:childTnLst>
                        <p:par>
                          <p:cTn id="502" fill="hold">
                            <p:stCondLst>
                              <p:cond delay="0"/>
                            </p:stCondLst>
                            <p:childTnLst>
                              <p:par>
                                <p:cTn id="50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5" dur="5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6" fill="hold">
                      <p:stCondLst>
                        <p:cond delay="indefinite"/>
                      </p:stCondLst>
                      <p:childTnLst>
                        <p:par>
                          <p:cTn id="507" fill="hold">
                            <p:stCondLst>
                              <p:cond delay="0"/>
                            </p:stCondLst>
                            <p:childTnLst>
                              <p:par>
                                <p:cTn id="50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0" dur="50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1" fill="hold">
                      <p:stCondLst>
                        <p:cond delay="indefinite"/>
                      </p:stCondLst>
                      <p:childTnLst>
                        <p:par>
                          <p:cTn id="512" fill="hold">
                            <p:stCondLst>
                              <p:cond delay="0"/>
                            </p:stCondLst>
                            <p:childTnLst>
                              <p:par>
                                <p:cTn id="51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5" dur="500"/>
                                        <p:tgtEl>
                                          <p:spTgt spid="1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6" fill="hold">
                      <p:stCondLst>
                        <p:cond delay="indefinite"/>
                      </p:stCondLst>
                      <p:childTnLst>
                        <p:par>
                          <p:cTn id="517" fill="hold">
                            <p:stCondLst>
                              <p:cond delay="0"/>
                            </p:stCondLst>
                            <p:childTnLst>
                              <p:par>
                                <p:cTn id="51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0" dur="500"/>
                                        <p:tgtEl>
                                          <p:spTgt spid="1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1" fill="hold">
                      <p:stCondLst>
                        <p:cond delay="indefinite"/>
                      </p:stCondLst>
                      <p:childTnLst>
                        <p:par>
                          <p:cTn id="522" fill="hold">
                            <p:stCondLst>
                              <p:cond delay="0"/>
                            </p:stCondLst>
                            <p:childTnLst>
                              <p:par>
                                <p:cTn id="52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5" dur="500"/>
                                        <p:tgtEl>
                                          <p:spTgt spid="1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6" fill="hold">
                      <p:stCondLst>
                        <p:cond delay="indefinite"/>
                      </p:stCondLst>
                      <p:childTnLst>
                        <p:par>
                          <p:cTn id="527" fill="hold">
                            <p:stCondLst>
                              <p:cond delay="0"/>
                            </p:stCondLst>
                            <p:childTnLst>
                              <p:par>
                                <p:cTn id="52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0" dur="500"/>
                                        <p:tgtEl>
                                          <p:spTgt spid="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1" fill="hold">
                      <p:stCondLst>
                        <p:cond delay="indefinite"/>
                      </p:stCondLst>
                      <p:childTnLst>
                        <p:par>
                          <p:cTn id="532" fill="hold">
                            <p:stCondLst>
                              <p:cond delay="0"/>
                            </p:stCondLst>
                            <p:childTnLst>
                              <p:par>
                                <p:cTn id="53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5" dur="50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6" fill="hold">
                      <p:stCondLst>
                        <p:cond delay="indefinite"/>
                      </p:stCondLst>
                      <p:childTnLst>
                        <p:par>
                          <p:cTn id="537" fill="hold">
                            <p:stCondLst>
                              <p:cond delay="0"/>
                            </p:stCondLst>
                            <p:childTnLst>
                              <p:par>
                                <p:cTn id="53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40" dur="500"/>
                                        <p:tgtEl>
                                          <p:spTgt spid="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1" fill="hold">
                      <p:stCondLst>
                        <p:cond delay="indefinite"/>
                      </p:stCondLst>
                      <p:childTnLst>
                        <p:par>
                          <p:cTn id="542" fill="hold">
                            <p:stCondLst>
                              <p:cond delay="0"/>
                            </p:stCondLst>
                            <p:childTnLst>
                              <p:par>
                                <p:cTn id="54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45" dur="500"/>
                                        <p:tgtEl>
                                          <p:spTgt spid="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6" fill="hold">
                      <p:stCondLst>
                        <p:cond delay="indefinite"/>
                      </p:stCondLst>
                      <p:childTnLst>
                        <p:par>
                          <p:cTn id="547" fill="hold">
                            <p:stCondLst>
                              <p:cond delay="0"/>
                            </p:stCondLst>
                            <p:childTnLst>
                              <p:par>
                                <p:cTn id="54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0" dur="500"/>
                                        <p:tgtEl>
                                          <p:spTgt spid="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1" fill="hold">
                      <p:stCondLst>
                        <p:cond delay="indefinite"/>
                      </p:stCondLst>
                      <p:childTnLst>
                        <p:par>
                          <p:cTn id="552" fill="hold">
                            <p:stCondLst>
                              <p:cond delay="0"/>
                            </p:stCondLst>
                            <p:childTnLst>
                              <p:par>
                                <p:cTn id="55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5" dur="500"/>
                                        <p:tgtEl>
                                          <p:spTgt spid="1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6" fill="hold">
                      <p:stCondLst>
                        <p:cond delay="indefinite"/>
                      </p:stCondLst>
                      <p:childTnLst>
                        <p:par>
                          <p:cTn id="557" fill="hold">
                            <p:stCondLst>
                              <p:cond delay="0"/>
                            </p:stCondLst>
                            <p:childTnLst>
                              <p:par>
                                <p:cTn id="55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60" dur="500"/>
                                        <p:tgtEl>
                                          <p:spTgt spid="1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1" fill="hold">
                      <p:stCondLst>
                        <p:cond delay="indefinite"/>
                      </p:stCondLst>
                      <p:childTnLst>
                        <p:par>
                          <p:cTn id="562" fill="hold">
                            <p:stCondLst>
                              <p:cond delay="0"/>
                            </p:stCondLst>
                            <p:childTnLst>
                              <p:par>
                                <p:cTn id="56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65" dur="500"/>
                                        <p:tgtEl>
                                          <p:spTgt spid="1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6" fill="hold">
                      <p:stCondLst>
                        <p:cond delay="indefinite"/>
                      </p:stCondLst>
                      <p:childTnLst>
                        <p:par>
                          <p:cTn id="567" fill="hold">
                            <p:stCondLst>
                              <p:cond delay="0"/>
                            </p:stCondLst>
                            <p:childTnLst>
                              <p:par>
                                <p:cTn id="56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70" dur="500"/>
                                        <p:tgtEl>
                                          <p:spTgt spid="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1" fill="hold">
                      <p:stCondLst>
                        <p:cond delay="indefinite"/>
                      </p:stCondLst>
                      <p:childTnLst>
                        <p:par>
                          <p:cTn id="572" fill="hold">
                            <p:stCondLst>
                              <p:cond delay="0"/>
                            </p:stCondLst>
                            <p:childTnLst>
                              <p:par>
                                <p:cTn id="57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75" dur="500"/>
                                        <p:tgtEl>
                                          <p:spTgt spid="1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5"/>
                  </p:tgtEl>
                </p:cond>
              </p:nextCondLst>
            </p:seq>
            <p:seq concurrent="1" nextAc="seek">
              <p:cTn id="576" restart="whenNotActive" fill="hold" evtFilter="cancelBubble" nodeType="interactiveSeq">
                <p:stCondLst>
                  <p:cond evt="onClick" delay="0">
                    <p:tgtEl>
                      <p:spTgt spid="13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77" fill="hold">
                      <p:stCondLst>
                        <p:cond delay="0"/>
                      </p:stCondLst>
                      <p:childTnLst>
                        <p:par>
                          <p:cTn id="578" fill="hold">
                            <p:stCondLst>
                              <p:cond delay="0"/>
                            </p:stCondLst>
                            <p:childTnLst>
                              <p:par>
                                <p:cTn id="57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81" dur="500"/>
                                        <p:tgtEl>
                                          <p:spTgt spid="1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2" fill="hold">
                      <p:stCondLst>
                        <p:cond delay="indefinite"/>
                      </p:stCondLst>
                      <p:childTnLst>
                        <p:par>
                          <p:cTn id="583" fill="hold">
                            <p:stCondLst>
                              <p:cond delay="0"/>
                            </p:stCondLst>
                            <p:childTnLst>
                              <p:par>
                                <p:cTn id="58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86" dur="500"/>
                                        <p:tgtEl>
                                          <p:spTgt spid="1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7" fill="hold">
                      <p:stCondLst>
                        <p:cond delay="indefinite"/>
                      </p:stCondLst>
                      <p:childTnLst>
                        <p:par>
                          <p:cTn id="588" fill="hold">
                            <p:stCondLst>
                              <p:cond delay="0"/>
                            </p:stCondLst>
                            <p:childTnLst>
                              <p:par>
                                <p:cTn id="58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1" dur="500"/>
                                        <p:tgtEl>
                                          <p:spTgt spid="1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2" fill="hold">
                      <p:stCondLst>
                        <p:cond delay="indefinite"/>
                      </p:stCondLst>
                      <p:childTnLst>
                        <p:par>
                          <p:cTn id="593" fill="hold">
                            <p:stCondLst>
                              <p:cond delay="0"/>
                            </p:stCondLst>
                            <p:childTnLst>
                              <p:par>
                                <p:cTn id="59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6" dur="500"/>
                                        <p:tgtEl>
                                          <p:spTgt spid="1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7" fill="hold">
                      <p:stCondLst>
                        <p:cond delay="indefinite"/>
                      </p:stCondLst>
                      <p:childTnLst>
                        <p:par>
                          <p:cTn id="598" fill="hold">
                            <p:stCondLst>
                              <p:cond delay="0"/>
                            </p:stCondLst>
                            <p:childTnLst>
                              <p:par>
                                <p:cTn id="59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01" dur="500"/>
                                        <p:tgtEl>
                                          <p:spTgt spid="1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2" fill="hold">
                      <p:stCondLst>
                        <p:cond delay="indefinite"/>
                      </p:stCondLst>
                      <p:childTnLst>
                        <p:par>
                          <p:cTn id="603" fill="hold">
                            <p:stCondLst>
                              <p:cond delay="0"/>
                            </p:stCondLst>
                            <p:childTnLst>
                              <p:par>
                                <p:cTn id="60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06" dur="500"/>
                                        <p:tgtEl>
                                          <p:spTgt spid="1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7" fill="hold">
                      <p:stCondLst>
                        <p:cond delay="indefinite"/>
                      </p:stCondLst>
                      <p:childTnLst>
                        <p:par>
                          <p:cTn id="608" fill="hold">
                            <p:stCondLst>
                              <p:cond delay="0"/>
                            </p:stCondLst>
                            <p:childTnLst>
                              <p:par>
                                <p:cTn id="60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11" dur="500"/>
                                        <p:tgtEl>
                                          <p:spTgt spid="1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2" fill="hold">
                      <p:stCondLst>
                        <p:cond delay="indefinite"/>
                      </p:stCondLst>
                      <p:childTnLst>
                        <p:par>
                          <p:cTn id="613" fill="hold">
                            <p:stCondLst>
                              <p:cond delay="0"/>
                            </p:stCondLst>
                            <p:childTnLst>
                              <p:par>
                                <p:cTn id="61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16" dur="500"/>
                                        <p:tgtEl>
                                          <p:spTgt spid="1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7" fill="hold">
                      <p:stCondLst>
                        <p:cond delay="indefinite"/>
                      </p:stCondLst>
                      <p:childTnLst>
                        <p:par>
                          <p:cTn id="618" fill="hold">
                            <p:stCondLst>
                              <p:cond delay="0"/>
                            </p:stCondLst>
                            <p:childTnLst>
                              <p:par>
                                <p:cTn id="61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21" dur="500"/>
                                        <p:tgtEl>
                                          <p:spTgt spid="1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2" fill="hold">
                      <p:stCondLst>
                        <p:cond delay="indefinite"/>
                      </p:stCondLst>
                      <p:childTnLst>
                        <p:par>
                          <p:cTn id="623" fill="hold">
                            <p:stCondLst>
                              <p:cond delay="0"/>
                            </p:stCondLst>
                            <p:childTnLst>
                              <p:par>
                                <p:cTn id="62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26" dur="500"/>
                                        <p:tgtEl>
                                          <p:spTgt spid="1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7" fill="hold">
                      <p:stCondLst>
                        <p:cond delay="indefinite"/>
                      </p:stCondLst>
                      <p:childTnLst>
                        <p:par>
                          <p:cTn id="628" fill="hold">
                            <p:stCondLst>
                              <p:cond delay="0"/>
                            </p:stCondLst>
                            <p:childTnLst>
                              <p:par>
                                <p:cTn id="62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1" dur="500"/>
                                        <p:tgtEl>
                                          <p:spTgt spid="1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2" fill="hold">
                      <p:stCondLst>
                        <p:cond delay="indefinite"/>
                      </p:stCondLst>
                      <p:childTnLst>
                        <p:par>
                          <p:cTn id="633" fill="hold">
                            <p:stCondLst>
                              <p:cond delay="0"/>
                            </p:stCondLst>
                            <p:childTnLst>
                              <p:par>
                                <p:cTn id="63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6" dur="500"/>
                                        <p:tgtEl>
                                          <p:spTgt spid="1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7" fill="hold">
                      <p:stCondLst>
                        <p:cond delay="indefinite"/>
                      </p:stCondLst>
                      <p:childTnLst>
                        <p:par>
                          <p:cTn id="638" fill="hold">
                            <p:stCondLst>
                              <p:cond delay="0"/>
                            </p:stCondLst>
                            <p:childTnLst>
                              <p:par>
                                <p:cTn id="63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41" dur="500"/>
                                        <p:tgtEl>
                                          <p:spTgt spid="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2" fill="hold">
                      <p:stCondLst>
                        <p:cond delay="indefinite"/>
                      </p:stCondLst>
                      <p:childTnLst>
                        <p:par>
                          <p:cTn id="643" fill="hold">
                            <p:stCondLst>
                              <p:cond delay="0"/>
                            </p:stCondLst>
                            <p:childTnLst>
                              <p:par>
                                <p:cTn id="64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46" dur="500"/>
                                        <p:tgtEl>
                                          <p:spTgt spid="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7" fill="hold">
                      <p:stCondLst>
                        <p:cond delay="indefinite"/>
                      </p:stCondLst>
                      <p:childTnLst>
                        <p:par>
                          <p:cTn id="648" fill="hold">
                            <p:stCondLst>
                              <p:cond delay="0"/>
                            </p:stCondLst>
                            <p:childTnLst>
                              <p:par>
                                <p:cTn id="64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51" dur="500"/>
                                        <p:tgtEl>
                                          <p:spTgt spid="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2" fill="hold">
                      <p:stCondLst>
                        <p:cond delay="indefinite"/>
                      </p:stCondLst>
                      <p:childTnLst>
                        <p:par>
                          <p:cTn id="653" fill="hold">
                            <p:stCondLst>
                              <p:cond delay="0"/>
                            </p:stCondLst>
                            <p:childTnLst>
                              <p:par>
                                <p:cTn id="65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56" dur="500"/>
                                        <p:tgtEl>
                                          <p:spTgt spid="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7" fill="hold">
                      <p:stCondLst>
                        <p:cond delay="indefinite"/>
                      </p:stCondLst>
                      <p:childTnLst>
                        <p:par>
                          <p:cTn id="658" fill="hold">
                            <p:stCondLst>
                              <p:cond delay="0"/>
                            </p:stCondLst>
                            <p:childTnLst>
                              <p:par>
                                <p:cTn id="65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61" dur="500"/>
                                        <p:tgtEl>
                                          <p:spTgt spid="1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2" fill="hold">
                      <p:stCondLst>
                        <p:cond delay="indefinite"/>
                      </p:stCondLst>
                      <p:childTnLst>
                        <p:par>
                          <p:cTn id="663" fill="hold">
                            <p:stCondLst>
                              <p:cond delay="0"/>
                            </p:stCondLst>
                            <p:childTnLst>
                              <p:par>
                                <p:cTn id="66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66" dur="500"/>
                                        <p:tgtEl>
                                          <p:spTgt spid="1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7" fill="hold">
                      <p:stCondLst>
                        <p:cond delay="indefinite"/>
                      </p:stCondLst>
                      <p:childTnLst>
                        <p:par>
                          <p:cTn id="668" fill="hold">
                            <p:stCondLst>
                              <p:cond delay="0"/>
                            </p:stCondLst>
                            <p:childTnLst>
                              <p:par>
                                <p:cTn id="66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1" dur="500"/>
                                        <p:tgtEl>
                                          <p:spTgt spid="1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2" fill="hold">
                      <p:stCondLst>
                        <p:cond delay="indefinite"/>
                      </p:stCondLst>
                      <p:childTnLst>
                        <p:par>
                          <p:cTn id="673" fill="hold">
                            <p:stCondLst>
                              <p:cond delay="0"/>
                            </p:stCondLst>
                            <p:childTnLst>
                              <p:par>
                                <p:cTn id="67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6" dur="500"/>
                                        <p:tgtEl>
                                          <p:spTgt spid="1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7" fill="hold">
                      <p:stCondLst>
                        <p:cond delay="indefinite"/>
                      </p:stCondLst>
                      <p:childTnLst>
                        <p:par>
                          <p:cTn id="678" fill="hold">
                            <p:stCondLst>
                              <p:cond delay="0"/>
                            </p:stCondLst>
                            <p:childTnLst>
                              <p:par>
                                <p:cTn id="67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81" dur="500"/>
                                        <p:tgtEl>
                                          <p:spTgt spid="1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2" fill="hold">
                      <p:stCondLst>
                        <p:cond delay="indefinite"/>
                      </p:stCondLst>
                      <p:childTnLst>
                        <p:par>
                          <p:cTn id="683" fill="hold">
                            <p:stCondLst>
                              <p:cond delay="0"/>
                            </p:stCondLst>
                            <p:childTnLst>
                              <p:par>
                                <p:cTn id="68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86" dur="500"/>
                                        <p:tgtEl>
                                          <p:spTgt spid="1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7" fill="hold">
                      <p:stCondLst>
                        <p:cond delay="indefinite"/>
                      </p:stCondLst>
                      <p:childTnLst>
                        <p:par>
                          <p:cTn id="688" fill="hold">
                            <p:stCondLst>
                              <p:cond delay="0"/>
                            </p:stCondLst>
                            <p:childTnLst>
                              <p:par>
                                <p:cTn id="68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91" dur="500"/>
                                        <p:tgtEl>
                                          <p:spTgt spid="1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2" fill="hold">
                      <p:stCondLst>
                        <p:cond delay="indefinite"/>
                      </p:stCondLst>
                      <p:childTnLst>
                        <p:par>
                          <p:cTn id="693" fill="hold">
                            <p:stCondLst>
                              <p:cond delay="0"/>
                            </p:stCondLst>
                            <p:childTnLst>
                              <p:par>
                                <p:cTn id="69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96" dur="500"/>
                                        <p:tgtEl>
                                          <p:spTgt spid="1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7" fill="hold">
                      <p:stCondLst>
                        <p:cond delay="indefinite"/>
                      </p:stCondLst>
                      <p:childTnLst>
                        <p:par>
                          <p:cTn id="698" fill="hold">
                            <p:stCondLst>
                              <p:cond delay="0"/>
                            </p:stCondLst>
                            <p:childTnLst>
                              <p:par>
                                <p:cTn id="69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01" dur="500"/>
                                        <p:tgtEl>
                                          <p:spTgt spid="1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2"/>
                  </p:tgtEl>
                </p:cond>
              </p:nextCondLst>
            </p:seq>
          </p:childTnLst>
        </p:cTn>
      </p:par>
    </p:tnLst>
    <p:bldLst>
      <p:bldP spid="51" grpId="0" animBg="1"/>
      <p:bldP spid="52" grpId="0" animBg="1"/>
      <p:bldP spid="53" grpId="0" animBg="1"/>
      <p:bldP spid="54" grpId="0" animBg="1"/>
      <p:bldP spid="55" grpId="0" animBg="1"/>
      <p:bldP spid="56" grpId="0" animBg="1"/>
      <p:bldP spid="57" grpId="0" animBg="1"/>
      <p:bldP spid="58" grpId="0" animBg="1"/>
      <p:bldP spid="59" grpId="0" animBg="1"/>
      <p:bldP spid="60" grpId="0" animBg="1"/>
      <p:bldP spid="61" grpId="0" animBg="1"/>
      <p:bldP spid="62" grpId="0" animBg="1"/>
      <p:bldP spid="63" grpId="0" animBg="1"/>
      <p:bldP spid="64" grpId="0" animBg="1"/>
      <p:bldP spid="65" grpId="0" animBg="1"/>
      <p:bldP spid="66" grpId="0" animBg="1"/>
      <p:bldP spid="67" grpId="0" animBg="1"/>
      <p:bldP spid="68" grpId="0" animBg="1"/>
      <p:bldP spid="69" grpId="0" animBg="1"/>
      <p:bldP spid="70" grpId="0" animBg="1"/>
      <p:bldP spid="71" grpId="0" animBg="1"/>
      <p:bldP spid="72" grpId="0" animBg="1"/>
      <p:bldP spid="73" grpId="0" animBg="1"/>
      <p:bldP spid="74" grpId="0" animBg="1"/>
      <p:bldP spid="75" grpId="0" animBg="1"/>
      <p:bldP spid="80" grpId="0" animBg="1"/>
      <p:bldP spid="81" grpId="0" animBg="1"/>
      <p:bldP spid="82" grpId="0" animBg="1"/>
      <p:bldP spid="83" grpId="0" animBg="1"/>
      <p:bldP spid="84" grpId="0" animBg="1"/>
      <p:bldP spid="85" grpId="0" animBg="1"/>
      <p:bldP spid="86" grpId="0" animBg="1"/>
      <p:bldP spid="87" grpId="0" animBg="1"/>
      <p:bldP spid="88" grpId="0" animBg="1"/>
      <p:bldP spid="89" grpId="0" animBg="1"/>
      <p:bldP spid="90" grpId="0" animBg="1"/>
      <p:bldP spid="91" grpId="0" animBg="1"/>
      <p:bldP spid="92" grpId="0" animBg="1"/>
      <p:bldP spid="93" grpId="0" animBg="1"/>
      <p:bldP spid="94" grpId="0" animBg="1"/>
      <p:bldP spid="95" grpId="0" animBg="1"/>
      <p:bldP spid="96" grpId="0" animBg="1"/>
      <p:bldP spid="97" grpId="0" animBg="1"/>
      <p:bldP spid="98" grpId="0" animBg="1"/>
      <p:bldP spid="99" grpId="0" animBg="1"/>
      <p:bldP spid="100" grpId="0" animBg="1"/>
      <p:bldP spid="101" grpId="0" animBg="1"/>
      <p:bldP spid="102" grpId="0" animBg="1"/>
      <p:bldP spid="103" grpId="0" animBg="1"/>
      <p:bldP spid="104" grpId="0" animBg="1"/>
      <p:bldP spid="107" grpId="0" animBg="1"/>
      <p:bldP spid="108" grpId="0" animBg="1"/>
      <p:bldP spid="109" grpId="0" animBg="1"/>
      <p:bldP spid="110" grpId="0" animBg="1"/>
      <p:bldP spid="111" grpId="0" animBg="1"/>
      <p:bldP spid="112" grpId="0" animBg="1"/>
      <p:bldP spid="113" grpId="0" animBg="1"/>
      <p:bldP spid="114" grpId="0" animBg="1"/>
      <p:bldP spid="115" grpId="0" animBg="1"/>
      <p:bldP spid="116" grpId="0" animBg="1"/>
      <p:bldP spid="117" grpId="0" animBg="1"/>
      <p:bldP spid="118" grpId="0" animBg="1"/>
      <p:bldP spid="119" grpId="0" animBg="1"/>
      <p:bldP spid="120" grpId="0" animBg="1"/>
      <p:bldP spid="121" grpId="0" animBg="1"/>
      <p:bldP spid="122" grpId="0" animBg="1"/>
      <p:bldP spid="123" grpId="0" animBg="1"/>
      <p:bldP spid="124" grpId="0" animBg="1"/>
      <p:bldP spid="125" grpId="0" animBg="1"/>
      <p:bldP spid="126" grpId="0" animBg="1"/>
      <p:bldP spid="127" grpId="0" animBg="1"/>
      <p:bldP spid="128" grpId="0" animBg="1"/>
      <p:bldP spid="129" grpId="0" animBg="1"/>
      <p:bldP spid="130" grpId="0" animBg="1"/>
      <p:bldP spid="131" grpId="0" animBg="1"/>
      <p:bldP spid="134" grpId="0" animBg="1"/>
      <p:bldP spid="135" grpId="0" animBg="1"/>
      <p:bldP spid="136" grpId="0" animBg="1"/>
      <p:bldP spid="137" grpId="0" animBg="1"/>
      <p:bldP spid="138" grpId="0" animBg="1"/>
      <p:bldP spid="139" grpId="0" animBg="1"/>
      <p:bldP spid="140" grpId="0" animBg="1"/>
      <p:bldP spid="141" grpId="0" animBg="1"/>
      <p:bldP spid="142" grpId="0" animBg="1"/>
      <p:bldP spid="143" grpId="0" animBg="1"/>
      <p:bldP spid="144" grpId="0" animBg="1"/>
      <p:bldP spid="145" grpId="0" animBg="1"/>
      <p:bldP spid="146" grpId="0" animBg="1"/>
      <p:bldP spid="147" grpId="0" animBg="1"/>
      <p:bldP spid="148" grpId="0" animBg="1"/>
      <p:bldP spid="149" grpId="0" animBg="1"/>
      <p:bldP spid="150" grpId="0" animBg="1"/>
      <p:bldP spid="151" grpId="0" animBg="1"/>
      <p:bldP spid="152" grpId="0" animBg="1"/>
      <p:bldP spid="153" grpId="0" animBg="1"/>
      <p:bldP spid="154" grpId="0" animBg="1"/>
      <p:bldP spid="155" grpId="0" animBg="1"/>
      <p:bldP spid="156" grpId="0" animBg="1"/>
      <p:bldP spid="157" grpId="0" animBg="1"/>
      <p:bldP spid="158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77672" y="791570"/>
            <a:ext cx="799662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dirty="0" smtClean="0"/>
              <a:t>Серия тяжелых немецких танков</a:t>
            </a:r>
            <a:endParaRPr lang="ru-RU" sz="3200" dirty="0"/>
          </a:p>
        </p:txBody>
      </p:sp>
      <p:sp>
        <p:nvSpPr>
          <p:cNvPr id="4" name="TextBox 3"/>
          <p:cNvSpPr txBox="1"/>
          <p:nvPr/>
        </p:nvSpPr>
        <p:spPr>
          <a:xfrm>
            <a:off x="630072" y="5707039"/>
            <a:ext cx="151262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dirty="0"/>
              <a:t>ОТВЕТ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5213445" y="5707038"/>
            <a:ext cx="473577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dirty="0" smtClean="0"/>
              <a:t>Тигры</a:t>
            </a:r>
            <a:endParaRPr lang="ru-RU" sz="3200" dirty="0"/>
          </a:p>
        </p:txBody>
      </p:sp>
      <p:sp>
        <p:nvSpPr>
          <p:cNvPr id="6" name="Управляющая кнопка: домой 5">
            <a:hlinkClick r:id="" action="ppaction://hlinkshowjump?jump=firstslide" highlightClick="1"/>
          </p:cNvPr>
          <p:cNvSpPr/>
          <p:nvPr/>
        </p:nvSpPr>
        <p:spPr>
          <a:xfrm>
            <a:off x="11395881" y="6114197"/>
            <a:ext cx="796119" cy="743803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xmlns="" id="{16CA47E8-2054-4C41-8D19-E3B1325EDE0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51461" y="1897154"/>
            <a:ext cx="6889077" cy="30636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76385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73886" y="637035"/>
            <a:ext cx="696631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dirty="0" smtClean="0"/>
              <a:t>Лучший советский танк времен ВОВ.</a:t>
            </a:r>
            <a:endParaRPr lang="ru-RU" sz="3200" dirty="0"/>
          </a:p>
        </p:txBody>
      </p:sp>
      <p:sp>
        <p:nvSpPr>
          <p:cNvPr id="4" name="TextBox 3"/>
          <p:cNvSpPr txBox="1"/>
          <p:nvPr/>
        </p:nvSpPr>
        <p:spPr>
          <a:xfrm>
            <a:off x="630072" y="5707039"/>
            <a:ext cx="151262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dirty="0"/>
              <a:t>ОТВЕТ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5213445" y="5707038"/>
            <a:ext cx="473577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dirty="0" smtClean="0"/>
              <a:t>Танк Т-34</a:t>
            </a:r>
            <a:endParaRPr lang="ru-RU" sz="3200" dirty="0"/>
          </a:p>
        </p:txBody>
      </p:sp>
      <p:sp>
        <p:nvSpPr>
          <p:cNvPr id="6" name="Управляющая кнопка: домой 5">
            <a:hlinkClick r:id="" action="ppaction://hlinkshowjump?jump=firstslide" highlightClick="1"/>
          </p:cNvPr>
          <p:cNvSpPr/>
          <p:nvPr/>
        </p:nvSpPr>
        <p:spPr>
          <a:xfrm>
            <a:off x="11395881" y="6114197"/>
            <a:ext cx="796119" cy="743803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8" name="Рисунок 7">
            <a:extLst>
              <a:ext uri="{FF2B5EF4-FFF2-40B4-BE49-F238E27FC236}">
                <a16:creationId xmlns:a16="http://schemas.microsoft.com/office/drawing/2014/main" xmlns="" id="{7ADC1D8D-AB14-4082-B434-496F58E8CD7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72127" y="1877433"/>
            <a:ext cx="6247744" cy="31031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53673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77672" y="791570"/>
            <a:ext cx="884663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dirty="0" smtClean="0"/>
              <a:t>Какое оружие было символом советских солдат?</a:t>
            </a:r>
            <a:endParaRPr lang="ru-RU" sz="3200" dirty="0"/>
          </a:p>
        </p:txBody>
      </p:sp>
      <p:sp>
        <p:nvSpPr>
          <p:cNvPr id="4" name="TextBox 3"/>
          <p:cNvSpPr txBox="1"/>
          <p:nvPr/>
        </p:nvSpPr>
        <p:spPr>
          <a:xfrm>
            <a:off x="630072" y="5707039"/>
            <a:ext cx="151262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dirty="0"/>
              <a:t>ОТВЕТ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5213445" y="5707038"/>
            <a:ext cx="550177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dirty="0" smtClean="0"/>
              <a:t>Пистолет-пулемет Шпагина</a:t>
            </a:r>
            <a:endParaRPr lang="ru-RU" sz="3200" dirty="0"/>
          </a:p>
        </p:txBody>
      </p:sp>
      <p:sp>
        <p:nvSpPr>
          <p:cNvPr id="6" name="Управляющая кнопка: домой 5">
            <a:hlinkClick r:id="" action="ppaction://hlinkshowjump?jump=firstslide" highlightClick="1"/>
          </p:cNvPr>
          <p:cNvSpPr/>
          <p:nvPr/>
        </p:nvSpPr>
        <p:spPr>
          <a:xfrm>
            <a:off x="11395881" y="6114197"/>
            <a:ext cx="796119" cy="743803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xmlns="" id="{41CD1E01-5D7F-422F-B6B3-253C545C8572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19276" y="1877433"/>
            <a:ext cx="4753446" cy="31031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03921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77671" y="791570"/>
            <a:ext cx="717237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dirty="0"/>
              <a:t>Самый легендарный штурмовик </a:t>
            </a:r>
            <a:r>
              <a:rPr lang="ru-RU" sz="3200" dirty="0" smtClean="0"/>
              <a:t>ВОВ.</a:t>
            </a:r>
            <a:endParaRPr lang="ru-RU" sz="3200" dirty="0"/>
          </a:p>
        </p:txBody>
      </p:sp>
      <p:sp>
        <p:nvSpPr>
          <p:cNvPr id="4" name="TextBox 3"/>
          <p:cNvSpPr txBox="1"/>
          <p:nvPr/>
        </p:nvSpPr>
        <p:spPr>
          <a:xfrm>
            <a:off x="630072" y="5707039"/>
            <a:ext cx="151262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dirty="0"/>
              <a:t>ОТВЕТ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5213445" y="5707038"/>
            <a:ext cx="473577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/>
              <a:t>Ил-2</a:t>
            </a:r>
            <a:endParaRPr lang="ru-RU" sz="3200" dirty="0"/>
          </a:p>
        </p:txBody>
      </p:sp>
      <p:sp>
        <p:nvSpPr>
          <p:cNvPr id="6" name="Управляющая кнопка: домой 5">
            <a:hlinkClick r:id="" action="ppaction://hlinkshowjump?jump=firstslide" highlightClick="1"/>
          </p:cNvPr>
          <p:cNvSpPr/>
          <p:nvPr/>
        </p:nvSpPr>
        <p:spPr>
          <a:xfrm>
            <a:off x="11395881" y="6114197"/>
            <a:ext cx="796119" cy="743803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8" name="Рисунок 7">
            <a:extLst>
              <a:ext uri="{FF2B5EF4-FFF2-40B4-BE49-F238E27FC236}">
                <a16:creationId xmlns:a16="http://schemas.microsoft.com/office/drawing/2014/main" xmlns="" id="{53CDE2D2-A6AA-457F-9978-08DEAA2B702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82834" y="1877433"/>
            <a:ext cx="6426331" cy="31031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455132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77672" y="791570"/>
            <a:ext cx="887239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dirty="0"/>
              <a:t>Так называли советскую боевую машину реактивной артиллерии.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630072" y="5707039"/>
            <a:ext cx="151262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dirty="0"/>
              <a:t>ОТВЕТ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5213445" y="5821809"/>
            <a:ext cx="473577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dirty="0" smtClean="0"/>
              <a:t>Катюша</a:t>
            </a:r>
            <a:endParaRPr lang="ru-RU" sz="3200" dirty="0"/>
          </a:p>
        </p:txBody>
      </p:sp>
      <p:sp>
        <p:nvSpPr>
          <p:cNvPr id="6" name="Управляющая кнопка: домой 5">
            <a:hlinkClick r:id="" action="ppaction://hlinkshowjump?jump=firstslide" highlightClick="1"/>
          </p:cNvPr>
          <p:cNvSpPr/>
          <p:nvPr/>
        </p:nvSpPr>
        <p:spPr>
          <a:xfrm>
            <a:off x="11395881" y="6114197"/>
            <a:ext cx="796119" cy="743803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xmlns="" id="{F36BD50C-6539-48AF-A31E-3856E8008D3B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95559" y="1877433"/>
            <a:ext cx="4400880" cy="31031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02165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77672" y="791570"/>
            <a:ext cx="9593607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/>
              <a:t>Какое культовое оружие было изобретено вскоре после окончания ВОВ?</a:t>
            </a:r>
            <a:endParaRPr lang="ru-RU" sz="3200" dirty="0"/>
          </a:p>
        </p:txBody>
      </p:sp>
      <p:sp>
        <p:nvSpPr>
          <p:cNvPr id="4" name="TextBox 3"/>
          <p:cNvSpPr txBox="1"/>
          <p:nvPr/>
        </p:nvSpPr>
        <p:spPr>
          <a:xfrm>
            <a:off x="630072" y="5707039"/>
            <a:ext cx="151262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dirty="0"/>
              <a:t>ОТВЕТ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5213445" y="5707038"/>
            <a:ext cx="473577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/>
              <a:t>Автомат Калашникова</a:t>
            </a:r>
            <a:endParaRPr lang="ru-RU" sz="3200" dirty="0"/>
          </a:p>
        </p:txBody>
      </p:sp>
      <p:sp>
        <p:nvSpPr>
          <p:cNvPr id="6" name="Управляющая кнопка: домой 5">
            <a:hlinkClick r:id="" action="ppaction://hlinkshowjump?jump=firstslide" highlightClick="1"/>
          </p:cNvPr>
          <p:cNvSpPr/>
          <p:nvPr/>
        </p:nvSpPr>
        <p:spPr>
          <a:xfrm>
            <a:off x="11395881" y="6114197"/>
            <a:ext cx="796119" cy="743803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xmlns="" id="{203A1B1E-C4FE-48CA-9C4A-FED9925E8504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2672" y="1877433"/>
            <a:ext cx="4566655" cy="31031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55218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77672" y="791570"/>
            <a:ext cx="10649674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/>
              <a:t>Это серия  советских самолетов-истребителей, разработанных Яковлевым.</a:t>
            </a:r>
            <a:endParaRPr lang="ru-RU" sz="3200" dirty="0"/>
          </a:p>
        </p:txBody>
      </p:sp>
      <p:sp>
        <p:nvSpPr>
          <p:cNvPr id="4" name="TextBox 3"/>
          <p:cNvSpPr txBox="1"/>
          <p:nvPr/>
        </p:nvSpPr>
        <p:spPr>
          <a:xfrm>
            <a:off x="630072" y="5707039"/>
            <a:ext cx="151262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dirty="0"/>
              <a:t>ОТВЕТ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5213445" y="5707038"/>
            <a:ext cx="473577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/>
              <a:t>Яки</a:t>
            </a:r>
            <a:endParaRPr lang="ru-RU" sz="3200" dirty="0"/>
          </a:p>
        </p:txBody>
      </p:sp>
      <p:sp>
        <p:nvSpPr>
          <p:cNvPr id="6" name="Управляющая кнопка: домой 5">
            <a:hlinkClick r:id="" action="ppaction://hlinkshowjump?jump=firstslide" highlightClick="1"/>
          </p:cNvPr>
          <p:cNvSpPr/>
          <p:nvPr/>
        </p:nvSpPr>
        <p:spPr>
          <a:xfrm>
            <a:off x="11395881" y="6114197"/>
            <a:ext cx="796119" cy="743803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xmlns="" id="{98717922-FB8B-4D3D-9D79-BF56E9DCEF0B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21371" y="1877433"/>
            <a:ext cx="3349257" cy="31031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363708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77672" y="791570"/>
            <a:ext cx="924587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/>
              <a:t>Защитой какого города прославились панфиловцы?</a:t>
            </a:r>
            <a:endParaRPr lang="ru-RU" sz="3200" dirty="0"/>
          </a:p>
        </p:txBody>
      </p:sp>
      <p:sp>
        <p:nvSpPr>
          <p:cNvPr id="4" name="TextBox 3"/>
          <p:cNvSpPr txBox="1"/>
          <p:nvPr/>
        </p:nvSpPr>
        <p:spPr>
          <a:xfrm>
            <a:off x="630072" y="5707039"/>
            <a:ext cx="151262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dirty="0"/>
              <a:t>ОТВЕТ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5213445" y="5707038"/>
            <a:ext cx="473577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/>
              <a:t>Москва</a:t>
            </a:r>
            <a:endParaRPr lang="ru-RU" sz="3200" dirty="0"/>
          </a:p>
        </p:txBody>
      </p:sp>
      <p:sp>
        <p:nvSpPr>
          <p:cNvPr id="6" name="Управляющая кнопка: домой 5">
            <a:hlinkClick r:id="" action="ppaction://hlinkshowjump?jump=firstslide" highlightClick="1"/>
          </p:cNvPr>
          <p:cNvSpPr/>
          <p:nvPr/>
        </p:nvSpPr>
        <p:spPr>
          <a:xfrm>
            <a:off x="11395881" y="6114197"/>
            <a:ext cx="796119" cy="743803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xmlns="" id="{09BEBA08-DCFF-416F-897F-8AA9C30FAC59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85741" y="1877433"/>
            <a:ext cx="5220517" cy="31031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06940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77672" y="791570"/>
            <a:ext cx="10611038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/>
              <a:t>Тыловой уральский город во время ВОВ был известен под именем «Танкоград».</a:t>
            </a:r>
            <a:endParaRPr lang="ru-RU" sz="3200" dirty="0"/>
          </a:p>
        </p:txBody>
      </p:sp>
      <p:sp>
        <p:nvSpPr>
          <p:cNvPr id="4" name="TextBox 3"/>
          <p:cNvSpPr txBox="1"/>
          <p:nvPr/>
        </p:nvSpPr>
        <p:spPr>
          <a:xfrm>
            <a:off x="630072" y="5707039"/>
            <a:ext cx="151262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dirty="0"/>
              <a:t>ОТВЕТ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5213445" y="5707038"/>
            <a:ext cx="473577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/>
              <a:t>Челябинск</a:t>
            </a:r>
            <a:endParaRPr lang="ru-RU" sz="3200" dirty="0"/>
          </a:p>
        </p:txBody>
      </p:sp>
      <p:sp>
        <p:nvSpPr>
          <p:cNvPr id="6" name="Управляющая кнопка: домой 5">
            <a:hlinkClick r:id="" action="ppaction://hlinkshowjump?jump=firstslide" highlightClick="1"/>
          </p:cNvPr>
          <p:cNvSpPr/>
          <p:nvPr/>
        </p:nvSpPr>
        <p:spPr>
          <a:xfrm>
            <a:off x="11395881" y="6114197"/>
            <a:ext cx="796119" cy="743803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xmlns="" id="{43576F54-F54D-46BF-B4A3-DD4F442474E5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95140" y="1877433"/>
            <a:ext cx="4601719" cy="31031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69177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77672" y="791570"/>
            <a:ext cx="11254982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/>
              <a:t>Город-герой, победа в битве за который ознаменовала начало коренного перелома в ВОВ. </a:t>
            </a:r>
            <a:endParaRPr lang="ru-RU" sz="3200" dirty="0"/>
          </a:p>
        </p:txBody>
      </p:sp>
      <p:sp>
        <p:nvSpPr>
          <p:cNvPr id="4" name="TextBox 3"/>
          <p:cNvSpPr txBox="1"/>
          <p:nvPr/>
        </p:nvSpPr>
        <p:spPr>
          <a:xfrm>
            <a:off x="630072" y="5707039"/>
            <a:ext cx="151262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dirty="0"/>
              <a:t>ОТВЕТ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5213445" y="5707038"/>
            <a:ext cx="473577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/>
              <a:t>Сталинград</a:t>
            </a:r>
            <a:endParaRPr lang="ru-RU" sz="3200" dirty="0"/>
          </a:p>
        </p:txBody>
      </p:sp>
      <p:sp>
        <p:nvSpPr>
          <p:cNvPr id="6" name="Управляющая кнопка: домой 5">
            <a:hlinkClick r:id="" action="ppaction://hlinkshowjump?jump=firstslide" highlightClick="1"/>
          </p:cNvPr>
          <p:cNvSpPr/>
          <p:nvPr/>
        </p:nvSpPr>
        <p:spPr>
          <a:xfrm>
            <a:off x="11395881" y="6114197"/>
            <a:ext cx="796119" cy="743803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xmlns="" id="{01420A9F-138E-479D-999D-4878738A700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85623" y="1877433"/>
            <a:ext cx="6053395" cy="37377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408786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77672" y="791570"/>
            <a:ext cx="855041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/>
              <a:t>Самый северный город-герой в России.</a:t>
            </a:r>
            <a:endParaRPr lang="ru-RU" sz="3200" dirty="0"/>
          </a:p>
        </p:txBody>
      </p:sp>
      <p:sp>
        <p:nvSpPr>
          <p:cNvPr id="4" name="TextBox 3"/>
          <p:cNvSpPr txBox="1"/>
          <p:nvPr/>
        </p:nvSpPr>
        <p:spPr>
          <a:xfrm>
            <a:off x="630072" y="5707039"/>
            <a:ext cx="151262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dirty="0"/>
              <a:t>ОТВЕТ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5213445" y="5707038"/>
            <a:ext cx="473577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/>
              <a:t>Мурманск</a:t>
            </a:r>
            <a:endParaRPr lang="ru-RU" sz="3200" dirty="0"/>
          </a:p>
        </p:txBody>
      </p:sp>
      <p:sp>
        <p:nvSpPr>
          <p:cNvPr id="6" name="Управляющая кнопка: домой 5">
            <a:hlinkClick r:id="" action="ppaction://hlinkshowjump?jump=firstslide" highlightClick="1"/>
          </p:cNvPr>
          <p:cNvSpPr/>
          <p:nvPr/>
        </p:nvSpPr>
        <p:spPr>
          <a:xfrm>
            <a:off x="11395881" y="6114197"/>
            <a:ext cx="796119" cy="743803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xmlns="" id="{EC5B39A7-F44D-449F-A15C-171F82E7D46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84868" y="1877433"/>
            <a:ext cx="5560207" cy="35832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7374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77672" y="791570"/>
            <a:ext cx="1155119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dirty="0"/>
              <a:t>Город-герой, ставший символом стойкости и твердости духа, благодаря самоотверженности своих защитников и граждан выдержавший 900-дневную блокаду.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630072" y="5707039"/>
            <a:ext cx="151262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dirty="0"/>
              <a:t>ОТВЕТ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5213445" y="5707038"/>
            <a:ext cx="473577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/>
              <a:t>Ленинград</a:t>
            </a:r>
            <a:endParaRPr lang="ru-RU" sz="3200" dirty="0"/>
          </a:p>
        </p:txBody>
      </p:sp>
      <p:sp>
        <p:nvSpPr>
          <p:cNvPr id="6" name="Управляющая кнопка: домой 5">
            <a:hlinkClick r:id="" action="ppaction://hlinkshowjump?jump=firstslide" highlightClick="1"/>
          </p:cNvPr>
          <p:cNvSpPr/>
          <p:nvPr/>
        </p:nvSpPr>
        <p:spPr>
          <a:xfrm>
            <a:off x="11395881" y="6114197"/>
            <a:ext cx="796119" cy="743803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xmlns="" id="{CD79BA5A-1A43-4204-BA44-066DC24CE52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84867" y="2361230"/>
            <a:ext cx="5627107" cy="33458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011646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30072" y="0"/>
            <a:ext cx="10765809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/>
              <a:t>В каком городе можно посетить Мамаев курган, на котором расположен памятник ансамбль «Героям Сталинградской битвы».</a:t>
            </a:r>
            <a:endParaRPr lang="ru-RU" sz="3200" dirty="0"/>
          </a:p>
        </p:txBody>
      </p:sp>
      <p:sp>
        <p:nvSpPr>
          <p:cNvPr id="4" name="TextBox 3"/>
          <p:cNvSpPr txBox="1"/>
          <p:nvPr/>
        </p:nvSpPr>
        <p:spPr>
          <a:xfrm>
            <a:off x="630072" y="5707039"/>
            <a:ext cx="151262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dirty="0"/>
              <a:t>ОТВЕТ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5213445" y="5707038"/>
            <a:ext cx="473577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/>
              <a:t>Волгоград</a:t>
            </a:r>
            <a:endParaRPr lang="ru-RU" sz="3200" dirty="0"/>
          </a:p>
        </p:txBody>
      </p:sp>
      <p:sp>
        <p:nvSpPr>
          <p:cNvPr id="6" name="Управляющая кнопка: домой 5">
            <a:hlinkClick r:id="" action="ppaction://hlinkshowjump?jump=firstslide" highlightClick="1"/>
          </p:cNvPr>
          <p:cNvSpPr/>
          <p:nvPr/>
        </p:nvSpPr>
        <p:spPr>
          <a:xfrm>
            <a:off x="11395881" y="6114197"/>
            <a:ext cx="796119" cy="743803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8" name="Рисунок 7">
            <a:extLst>
              <a:ext uri="{FF2B5EF4-FFF2-40B4-BE49-F238E27FC236}">
                <a16:creationId xmlns:a16="http://schemas.microsoft.com/office/drawing/2014/main" xmlns="" id="{39E3D01D-4305-4F45-9C32-11D714F3195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68959" y="1877433"/>
            <a:ext cx="5641324" cy="34801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30618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30072" y="0"/>
            <a:ext cx="1020106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/>
              <a:t>Белорусский город, под которым 14 июля 1941года наша армия впервые применила «катюши».</a:t>
            </a:r>
            <a:endParaRPr lang="ru-RU" sz="3200" dirty="0"/>
          </a:p>
        </p:txBody>
      </p:sp>
      <p:sp>
        <p:nvSpPr>
          <p:cNvPr id="4" name="TextBox 3"/>
          <p:cNvSpPr txBox="1"/>
          <p:nvPr/>
        </p:nvSpPr>
        <p:spPr>
          <a:xfrm>
            <a:off x="630072" y="5707039"/>
            <a:ext cx="151262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dirty="0"/>
              <a:t>ОТВЕТ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5213445" y="5707038"/>
            <a:ext cx="473577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/>
              <a:t>Орша</a:t>
            </a:r>
            <a:endParaRPr lang="ru-RU" sz="3200" dirty="0"/>
          </a:p>
        </p:txBody>
      </p:sp>
      <p:sp>
        <p:nvSpPr>
          <p:cNvPr id="6" name="Управляющая кнопка: домой 5">
            <a:hlinkClick r:id="" action="ppaction://hlinkshowjump?jump=firstslide" highlightClick="1"/>
          </p:cNvPr>
          <p:cNvSpPr/>
          <p:nvPr/>
        </p:nvSpPr>
        <p:spPr>
          <a:xfrm>
            <a:off x="11395881" y="6114197"/>
            <a:ext cx="796119" cy="743803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xmlns="" id="{921375A6-EACF-4A2E-9FDF-C2E473BF436C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39773" y="1877433"/>
            <a:ext cx="4712452" cy="31031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61907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77672" y="791570"/>
            <a:ext cx="893678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/>
              <a:t>Четырежды Герой Советского Союза.</a:t>
            </a:r>
            <a:endParaRPr lang="ru-RU" sz="3200" dirty="0"/>
          </a:p>
        </p:txBody>
      </p:sp>
      <p:sp>
        <p:nvSpPr>
          <p:cNvPr id="4" name="TextBox 3"/>
          <p:cNvSpPr txBox="1"/>
          <p:nvPr/>
        </p:nvSpPr>
        <p:spPr>
          <a:xfrm>
            <a:off x="630072" y="5707039"/>
            <a:ext cx="151262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dirty="0"/>
              <a:t>ОТВЕТ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5213445" y="5707038"/>
            <a:ext cx="473577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/>
              <a:t>Г.К. Жуков</a:t>
            </a:r>
            <a:endParaRPr lang="ru-RU" sz="3200" dirty="0"/>
          </a:p>
        </p:txBody>
      </p:sp>
      <p:sp>
        <p:nvSpPr>
          <p:cNvPr id="6" name="Управляющая кнопка: домой 5">
            <a:hlinkClick r:id="" action="ppaction://hlinkshowjump?jump=firstslide" highlightClick="1"/>
          </p:cNvPr>
          <p:cNvSpPr/>
          <p:nvPr/>
        </p:nvSpPr>
        <p:spPr>
          <a:xfrm>
            <a:off x="11395881" y="6114197"/>
            <a:ext cx="796119" cy="743803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xmlns="" id="{C53AB7C1-A1C9-4A07-94FB-CBA5986A5AB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63662" y="1376345"/>
            <a:ext cx="3383944" cy="40456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99489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30072" y="119909"/>
            <a:ext cx="9801815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/>
              <a:t>Кем и когда было водружено Красное Знамя Победы над Рейхстагом.</a:t>
            </a:r>
            <a:endParaRPr lang="ru-RU" sz="3200" dirty="0"/>
          </a:p>
        </p:txBody>
      </p:sp>
      <p:sp>
        <p:nvSpPr>
          <p:cNvPr id="4" name="TextBox 3"/>
          <p:cNvSpPr txBox="1"/>
          <p:nvPr/>
        </p:nvSpPr>
        <p:spPr>
          <a:xfrm>
            <a:off x="630072" y="5707039"/>
            <a:ext cx="151262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dirty="0"/>
              <a:t>ОТВЕТ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4623515" y="5707038"/>
            <a:ext cx="595004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/>
              <a:t>Михаил Егоров и Мелитон Кантарии</a:t>
            </a:r>
            <a:endParaRPr lang="ru-RU" sz="3200" dirty="0"/>
          </a:p>
        </p:txBody>
      </p:sp>
      <p:sp>
        <p:nvSpPr>
          <p:cNvPr id="6" name="Управляющая кнопка: домой 5">
            <a:hlinkClick r:id="" action="ppaction://hlinkshowjump?jump=firstslide" highlightClick="1"/>
          </p:cNvPr>
          <p:cNvSpPr/>
          <p:nvPr/>
        </p:nvSpPr>
        <p:spPr>
          <a:xfrm>
            <a:off x="11395881" y="6114197"/>
            <a:ext cx="796119" cy="743803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xmlns="" id="{414AEEA5-47DC-4FA8-A2D7-1385F357F74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6471" y="1877433"/>
            <a:ext cx="4279057" cy="31031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484514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77672" y="791570"/>
            <a:ext cx="10392097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/>
              <a:t>Самый молодой летчик ВО, начал летать самостоятельно в 15 лет. </a:t>
            </a:r>
            <a:endParaRPr lang="ru-RU" sz="3200" dirty="0"/>
          </a:p>
        </p:txBody>
      </p:sp>
      <p:sp>
        <p:nvSpPr>
          <p:cNvPr id="4" name="TextBox 3"/>
          <p:cNvSpPr txBox="1"/>
          <p:nvPr/>
        </p:nvSpPr>
        <p:spPr>
          <a:xfrm>
            <a:off x="630072" y="5707039"/>
            <a:ext cx="151262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dirty="0"/>
              <a:t>ОТВЕТ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5213445" y="5707038"/>
            <a:ext cx="473577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/>
              <a:t>Аркадий Каманин</a:t>
            </a:r>
            <a:endParaRPr lang="ru-RU" sz="3200" dirty="0"/>
          </a:p>
        </p:txBody>
      </p:sp>
      <p:sp>
        <p:nvSpPr>
          <p:cNvPr id="6" name="Управляющая кнопка: домой 5">
            <a:hlinkClick r:id="" action="ppaction://hlinkshowjump?jump=firstslide" highlightClick="1"/>
          </p:cNvPr>
          <p:cNvSpPr/>
          <p:nvPr/>
        </p:nvSpPr>
        <p:spPr>
          <a:xfrm>
            <a:off x="11395881" y="6114197"/>
            <a:ext cx="796119" cy="743803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xmlns="" id="{2F94C2B9-8205-4B88-9717-07FFB6C6D69E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83063" y="1877433"/>
            <a:ext cx="4625872" cy="31031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92083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77672" y="791570"/>
            <a:ext cx="473577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dirty="0" smtClean="0"/>
              <a:t>Пропусти ход</a:t>
            </a:r>
            <a:endParaRPr lang="ru-RU" sz="3200" dirty="0"/>
          </a:p>
        </p:txBody>
      </p:sp>
      <p:sp>
        <p:nvSpPr>
          <p:cNvPr id="4" name="TextBox 3"/>
          <p:cNvSpPr txBox="1"/>
          <p:nvPr/>
        </p:nvSpPr>
        <p:spPr>
          <a:xfrm>
            <a:off x="630072" y="5707039"/>
            <a:ext cx="151262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dirty="0"/>
              <a:t>ОТВЕТ</a:t>
            </a:r>
          </a:p>
        </p:txBody>
      </p:sp>
      <p:sp>
        <p:nvSpPr>
          <p:cNvPr id="6" name="Управляющая кнопка: домой 5">
            <a:hlinkClick r:id="" action="ppaction://hlinkshowjump?jump=firstslide" highlightClick="1"/>
          </p:cNvPr>
          <p:cNvSpPr/>
          <p:nvPr/>
        </p:nvSpPr>
        <p:spPr>
          <a:xfrm>
            <a:off x="11395881" y="6114197"/>
            <a:ext cx="796119" cy="743803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423882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77672" y="134747"/>
            <a:ext cx="11100435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/>
              <a:t>Рядовой, стрелок – автоматчик. В бою у деревни Чернушки он закрыл своим телом амбразуру дзота.</a:t>
            </a:r>
            <a:endParaRPr lang="ru-RU" sz="3200" dirty="0"/>
          </a:p>
        </p:txBody>
      </p:sp>
      <p:sp>
        <p:nvSpPr>
          <p:cNvPr id="4" name="TextBox 3"/>
          <p:cNvSpPr txBox="1"/>
          <p:nvPr/>
        </p:nvSpPr>
        <p:spPr>
          <a:xfrm>
            <a:off x="630072" y="5707039"/>
            <a:ext cx="151262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dirty="0"/>
              <a:t>ОТВЕТ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5213445" y="5707038"/>
            <a:ext cx="473577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/>
              <a:t>Александр Матросов</a:t>
            </a:r>
            <a:endParaRPr lang="ru-RU" sz="3200" dirty="0"/>
          </a:p>
        </p:txBody>
      </p:sp>
      <p:sp>
        <p:nvSpPr>
          <p:cNvPr id="6" name="Управляющая кнопка: домой 5">
            <a:hlinkClick r:id="" action="ppaction://hlinkshowjump?jump=firstslide" highlightClick="1"/>
          </p:cNvPr>
          <p:cNvSpPr/>
          <p:nvPr/>
        </p:nvSpPr>
        <p:spPr>
          <a:xfrm>
            <a:off x="11395881" y="6114197"/>
            <a:ext cx="796119" cy="743803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xmlns="" id="{A9B772A1-99E8-4944-84FE-F0EB8C88FA4C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32492" y="1877433"/>
            <a:ext cx="4327014" cy="31031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424857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30072" y="96110"/>
            <a:ext cx="10765809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/>
              <a:t>Назовите выдающихся советских полководцев, дважды награжденных военным орденом «Победа».</a:t>
            </a:r>
            <a:endParaRPr lang="ru-RU" sz="3200" dirty="0"/>
          </a:p>
        </p:txBody>
      </p:sp>
      <p:sp>
        <p:nvSpPr>
          <p:cNvPr id="4" name="TextBox 3"/>
          <p:cNvSpPr txBox="1"/>
          <p:nvPr/>
        </p:nvSpPr>
        <p:spPr>
          <a:xfrm>
            <a:off x="630072" y="5707039"/>
            <a:ext cx="151262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dirty="0"/>
              <a:t>ОТВЕТ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5213445" y="5707038"/>
            <a:ext cx="4735773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/>
              <a:t>Жуков Г.К., Василевский А.М.</a:t>
            </a:r>
            <a:endParaRPr lang="ru-RU" sz="3200" dirty="0"/>
          </a:p>
        </p:txBody>
      </p:sp>
      <p:sp>
        <p:nvSpPr>
          <p:cNvPr id="6" name="Управляющая кнопка: домой 5">
            <a:hlinkClick r:id="" action="ppaction://hlinkshowjump?jump=firstslide" highlightClick="1"/>
          </p:cNvPr>
          <p:cNvSpPr/>
          <p:nvPr/>
        </p:nvSpPr>
        <p:spPr>
          <a:xfrm>
            <a:off x="11395881" y="6114197"/>
            <a:ext cx="796119" cy="743803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xmlns="" id="{3300F1F7-574E-44A0-A644-63C7064317AF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37659" y="1877433"/>
            <a:ext cx="5516680" cy="31031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39449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30072" y="108990"/>
            <a:ext cx="10600305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/>
              <a:t>Создатель пистолета ТТ, который признан, как один из лучших пистолетов времен Второй Мировой Войны.</a:t>
            </a:r>
            <a:endParaRPr lang="ru-RU" sz="3200" dirty="0"/>
          </a:p>
        </p:txBody>
      </p:sp>
      <p:sp>
        <p:nvSpPr>
          <p:cNvPr id="4" name="TextBox 3"/>
          <p:cNvSpPr txBox="1"/>
          <p:nvPr/>
        </p:nvSpPr>
        <p:spPr>
          <a:xfrm>
            <a:off x="630072" y="5707039"/>
            <a:ext cx="151262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dirty="0"/>
              <a:t>ОТВЕТ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5213445" y="5707038"/>
            <a:ext cx="473577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/>
              <a:t>Токарев Ф.В</a:t>
            </a:r>
            <a:endParaRPr lang="ru-RU" sz="3200" dirty="0"/>
          </a:p>
        </p:txBody>
      </p:sp>
      <p:sp>
        <p:nvSpPr>
          <p:cNvPr id="6" name="Управляющая кнопка: домой 5">
            <a:hlinkClick r:id="" action="ppaction://hlinkshowjump?jump=firstslide" highlightClick="1"/>
          </p:cNvPr>
          <p:cNvSpPr/>
          <p:nvPr/>
        </p:nvSpPr>
        <p:spPr>
          <a:xfrm>
            <a:off x="11395881" y="6114197"/>
            <a:ext cx="796119" cy="743803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xmlns="" id="{6B652DED-DEC2-458E-B8A8-E9A168B5D47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88180" y="1302118"/>
            <a:ext cx="3393151" cy="44049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416996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77672" y="0"/>
            <a:ext cx="11422407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/>
              <a:t>Песня «День Победы» принесла этому композитору заслуженную славу и признание.</a:t>
            </a:r>
            <a:endParaRPr lang="ru-RU" sz="3200" dirty="0"/>
          </a:p>
        </p:txBody>
      </p:sp>
      <p:sp>
        <p:nvSpPr>
          <p:cNvPr id="4" name="TextBox 3"/>
          <p:cNvSpPr txBox="1"/>
          <p:nvPr/>
        </p:nvSpPr>
        <p:spPr>
          <a:xfrm>
            <a:off x="630072" y="5707039"/>
            <a:ext cx="151262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dirty="0"/>
              <a:t>ОТВЕТ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5213445" y="5707038"/>
            <a:ext cx="473577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/>
              <a:t>Тухманов</a:t>
            </a:r>
            <a:endParaRPr lang="ru-RU" sz="3200" dirty="0"/>
          </a:p>
        </p:txBody>
      </p:sp>
      <p:sp>
        <p:nvSpPr>
          <p:cNvPr id="6" name="Управляющая кнопка: домой 5">
            <a:hlinkClick r:id="" action="ppaction://hlinkshowjump?jump=firstslide" highlightClick="1"/>
          </p:cNvPr>
          <p:cNvSpPr/>
          <p:nvPr/>
        </p:nvSpPr>
        <p:spPr>
          <a:xfrm>
            <a:off x="11395881" y="6114197"/>
            <a:ext cx="796119" cy="743803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xmlns="" id="{3836751C-01E7-4AFC-BB59-DA23C6FD47A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61387" y="1077219"/>
            <a:ext cx="3873808" cy="44864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069603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77672" y="119909"/>
            <a:ext cx="1081710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/>
              <a:t>Какой из своих романов А.Н. Толстой закончил писать в день начала ВОВ.</a:t>
            </a:r>
            <a:endParaRPr lang="ru-RU" sz="3200" dirty="0"/>
          </a:p>
        </p:txBody>
      </p:sp>
      <p:sp>
        <p:nvSpPr>
          <p:cNvPr id="4" name="TextBox 3"/>
          <p:cNvSpPr txBox="1"/>
          <p:nvPr/>
        </p:nvSpPr>
        <p:spPr>
          <a:xfrm>
            <a:off x="630072" y="5707039"/>
            <a:ext cx="151262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dirty="0"/>
              <a:t>ОТВЕТ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5213445" y="5707038"/>
            <a:ext cx="473577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/>
              <a:t>Хмурое утро</a:t>
            </a:r>
            <a:endParaRPr lang="ru-RU" sz="3200" dirty="0"/>
          </a:p>
        </p:txBody>
      </p:sp>
      <p:sp>
        <p:nvSpPr>
          <p:cNvPr id="6" name="Управляющая кнопка: домой 5">
            <a:hlinkClick r:id="" action="ppaction://hlinkshowjump?jump=firstslide" highlightClick="1"/>
          </p:cNvPr>
          <p:cNvSpPr/>
          <p:nvPr/>
        </p:nvSpPr>
        <p:spPr>
          <a:xfrm>
            <a:off x="11395881" y="6114197"/>
            <a:ext cx="796119" cy="743803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xmlns="" id="{C7E393B2-8ACA-4092-9F0D-4540C043A51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77296" y="1068338"/>
            <a:ext cx="6053192" cy="37834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6051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77672" y="108989"/>
            <a:ext cx="11061798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/>
              <a:t>Как называется кинофильм по сценарию К. Симонова, посвященный героям обороны Брестской Крепости. </a:t>
            </a:r>
            <a:endParaRPr lang="ru-RU" sz="3200" dirty="0"/>
          </a:p>
        </p:txBody>
      </p:sp>
      <p:sp>
        <p:nvSpPr>
          <p:cNvPr id="4" name="TextBox 3"/>
          <p:cNvSpPr txBox="1"/>
          <p:nvPr/>
        </p:nvSpPr>
        <p:spPr>
          <a:xfrm>
            <a:off x="630072" y="5707039"/>
            <a:ext cx="151262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dirty="0"/>
              <a:t>ОТВЕТ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5213445" y="5707038"/>
            <a:ext cx="473577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/>
              <a:t>Бессмертный гарнизон</a:t>
            </a:r>
            <a:endParaRPr lang="ru-RU" sz="3200" dirty="0"/>
          </a:p>
        </p:txBody>
      </p:sp>
      <p:sp>
        <p:nvSpPr>
          <p:cNvPr id="6" name="Управляющая кнопка: домой 5">
            <a:hlinkClick r:id="" action="ppaction://hlinkshowjump?jump=firstslide" highlightClick="1"/>
          </p:cNvPr>
          <p:cNvSpPr/>
          <p:nvPr/>
        </p:nvSpPr>
        <p:spPr>
          <a:xfrm>
            <a:off x="11395881" y="6114197"/>
            <a:ext cx="796119" cy="743803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xmlns="" id="{028CBFA3-88D2-4C78-89BE-AD14C23E9BF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68958" y="1365161"/>
            <a:ext cx="5388783" cy="36154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177985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30072" y="236925"/>
            <a:ext cx="1123137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dirty="0"/>
              <a:t>Назови песню, из которой эти строки «Выходила, песню заводила</a:t>
            </a:r>
          </a:p>
          <a:p>
            <a:r>
              <a:rPr lang="ru-RU" sz="3200" dirty="0"/>
              <a:t>Про степного сизого орла» 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630072" y="5707039"/>
            <a:ext cx="151262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dirty="0"/>
              <a:t>ОТВЕТ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5213445" y="5707038"/>
            <a:ext cx="473577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/>
              <a:t>Катюша</a:t>
            </a:r>
            <a:endParaRPr lang="ru-RU" sz="3200" dirty="0"/>
          </a:p>
        </p:txBody>
      </p:sp>
      <p:sp>
        <p:nvSpPr>
          <p:cNvPr id="6" name="Управляющая кнопка: домой 5">
            <a:hlinkClick r:id="" action="ppaction://hlinkshowjump?jump=firstslide" highlightClick="1"/>
          </p:cNvPr>
          <p:cNvSpPr/>
          <p:nvPr/>
        </p:nvSpPr>
        <p:spPr>
          <a:xfrm>
            <a:off x="11395881" y="6114197"/>
            <a:ext cx="796119" cy="743803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xmlns="" id="{6DC41CBC-FBC2-410F-9B61-F27C68ED7BF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37536" y="1877433"/>
            <a:ext cx="3833731" cy="35960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69990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48129" y="0"/>
            <a:ext cx="1133225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/>
              <a:t>Назови песню, из которой эти строки «Ты сейчас далеко-далеко</a:t>
            </a:r>
          </a:p>
          <a:p>
            <a:r>
              <a:rPr lang="ru-RU" sz="3200"/>
              <a:t>Между нами снега и снега. До тебя мне дойти нелегко, А до смерти четыре шага…»</a:t>
            </a:r>
            <a:endParaRPr lang="ru-RU" sz="3200" dirty="0"/>
          </a:p>
        </p:txBody>
      </p:sp>
      <p:sp>
        <p:nvSpPr>
          <p:cNvPr id="4" name="TextBox 3"/>
          <p:cNvSpPr txBox="1"/>
          <p:nvPr/>
        </p:nvSpPr>
        <p:spPr>
          <a:xfrm>
            <a:off x="630072" y="5707039"/>
            <a:ext cx="151262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dirty="0"/>
              <a:t>ОТВЕТ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5213445" y="5707038"/>
            <a:ext cx="473577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/>
              <a:t>В землянке</a:t>
            </a:r>
            <a:endParaRPr lang="ru-RU" sz="3200" dirty="0"/>
          </a:p>
        </p:txBody>
      </p:sp>
      <p:sp>
        <p:nvSpPr>
          <p:cNvPr id="6" name="Управляющая кнопка: домой 5">
            <a:hlinkClick r:id="" action="ppaction://hlinkshowjump?jump=firstslide" highlightClick="1"/>
          </p:cNvPr>
          <p:cNvSpPr/>
          <p:nvPr/>
        </p:nvSpPr>
        <p:spPr>
          <a:xfrm>
            <a:off x="11395881" y="6114197"/>
            <a:ext cx="796119" cy="743803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xmlns="" id="{03BE8F5D-453D-49BB-B86C-92567FD1081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49262" y="1877433"/>
            <a:ext cx="4942417" cy="36476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20167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77672" y="315052"/>
            <a:ext cx="106625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dirty="0"/>
              <a:t>Назовите имя героини поэмы М. </a:t>
            </a:r>
            <a:r>
              <a:rPr lang="ru-RU" sz="3200" dirty="0" err="1"/>
              <a:t>Алигер</a:t>
            </a:r>
            <a:r>
              <a:rPr lang="ru-RU" sz="3200" dirty="0"/>
              <a:t>, которой принадлежат слова: «Граждане, не стойте, не смотрите, Я живая, голос мой звучит.»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630072" y="5707039"/>
            <a:ext cx="151262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dirty="0"/>
              <a:t>ОТВЕТ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5174808" y="5707039"/>
            <a:ext cx="473577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dirty="0"/>
              <a:t>Зоя </a:t>
            </a:r>
            <a:r>
              <a:rPr lang="ru-RU" sz="3200" dirty="0" smtClean="0"/>
              <a:t>Космодемьянская</a:t>
            </a:r>
            <a:endParaRPr lang="ru-RU" sz="3200" dirty="0"/>
          </a:p>
        </p:txBody>
      </p:sp>
      <p:sp>
        <p:nvSpPr>
          <p:cNvPr id="6" name="Управляющая кнопка: домой 5">
            <a:hlinkClick r:id="" action="ppaction://hlinkshowjump?jump=firstslide" highlightClick="1"/>
          </p:cNvPr>
          <p:cNvSpPr/>
          <p:nvPr/>
        </p:nvSpPr>
        <p:spPr>
          <a:xfrm>
            <a:off x="11395881" y="6114197"/>
            <a:ext cx="796119" cy="743803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xmlns="" id="{05EFBFF7-B357-4F32-9914-79DF001E47A9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19567" y="1877433"/>
            <a:ext cx="2352864" cy="31031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63081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30072" y="212020"/>
            <a:ext cx="10046514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/>
              <a:t>Не памятник, но символ вечной памяти о павших героях.</a:t>
            </a:r>
            <a:endParaRPr lang="ru-RU" sz="3200" dirty="0"/>
          </a:p>
        </p:txBody>
      </p:sp>
      <p:sp>
        <p:nvSpPr>
          <p:cNvPr id="4" name="TextBox 3"/>
          <p:cNvSpPr txBox="1"/>
          <p:nvPr/>
        </p:nvSpPr>
        <p:spPr>
          <a:xfrm>
            <a:off x="630072" y="5707039"/>
            <a:ext cx="151262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dirty="0"/>
              <a:t>ОТВЕТ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5213445" y="5707038"/>
            <a:ext cx="473577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/>
              <a:t>Вечный огонь</a:t>
            </a:r>
            <a:endParaRPr lang="ru-RU" sz="3200" dirty="0"/>
          </a:p>
        </p:txBody>
      </p:sp>
      <p:sp>
        <p:nvSpPr>
          <p:cNvPr id="6" name="Управляющая кнопка: домой 5">
            <a:hlinkClick r:id="" action="ppaction://hlinkshowjump?jump=firstslide" highlightClick="1"/>
          </p:cNvPr>
          <p:cNvSpPr/>
          <p:nvPr/>
        </p:nvSpPr>
        <p:spPr>
          <a:xfrm>
            <a:off x="11395881" y="6114197"/>
            <a:ext cx="796119" cy="743803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xmlns="" id="{9DF57F32-70D2-43BD-8229-E88B6D8191E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24524" y="1146219"/>
            <a:ext cx="6328299" cy="40146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31234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igra"/>
  <p:tag name="ISPRING_RESOURCE_PATHS_HASH_2" val="eebe10aeb26d565cbbf8a6e96d71d311b10c6a4"/>
</p:tagLst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527</TotalTime>
  <Words>589</Words>
  <Application>Microsoft Office PowerPoint</Application>
  <PresentationFormat>Широкоэкранный</PresentationFormat>
  <Paragraphs>251</Paragraphs>
  <Slides>29</Slides>
  <Notes>29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29</vt:i4>
      </vt:variant>
    </vt:vector>
  </HeadingPairs>
  <TitlesOfParts>
    <vt:vector size="33" baseType="lpstr">
      <vt:lpstr>Arial</vt:lpstr>
      <vt:lpstr>Calibri</vt:lpstr>
      <vt:lpstr>Calibri Light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Microsoft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igra</dc:title>
  <dc:creator>Георгий Аствацатуров</dc:creator>
  <cp:lastModifiedBy>HOUSE</cp:lastModifiedBy>
  <cp:revision>33</cp:revision>
  <dcterms:created xsi:type="dcterms:W3CDTF">2017-08-05T04:53:38Z</dcterms:created>
  <dcterms:modified xsi:type="dcterms:W3CDTF">2021-02-04T09:54:08Z</dcterms:modified>
</cp:coreProperties>
</file>