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5" r:id="rId1"/>
  </p:sldMasterIdLst>
  <p:notesMasterIdLst>
    <p:notesMasterId r:id="rId19"/>
  </p:notesMasterIdLst>
  <p:handoutMasterIdLst>
    <p:handoutMasterId r:id="rId20"/>
  </p:handoutMasterIdLst>
  <p:sldIdLst>
    <p:sldId id="264" r:id="rId2"/>
    <p:sldId id="267" r:id="rId3"/>
    <p:sldId id="268" r:id="rId4"/>
    <p:sldId id="265" r:id="rId5"/>
    <p:sldId id="256" r:id="rId6"/>
    <p:sldId id="266" r:id="rId7"/>
    <p:sldId id="257" r:id="rId8"/>
    <p:sldId id="269" r:id="rId9"/>
    <p:sldId id="263" r:id="rId10"/>
    <p:sldId id="260" r:id="rId11"/>
    <p:sldId id="270" r:id="rId12"/>
    <p:sldId id="271" r:id="rId13"/>
    <p:sldId id="276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808000"/>
    <a:srgbClr val="FF6600"/>
    <a:srgbClr val="996633"/>
    <a:srgbClr val="FF0066"/>
    <a:srgbClr val="003399"/>
    <a:srgbClr val="FF3300"/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40" d="100"/>
          <a:sy n="40" d="100"/>
        </p:scale>
        <p:origin x="-13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6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AB406EF-6C58-4461-8C86-1B9DD1E1D8AA}" type="datetimeFigureOut">
              <a:rPr lang="ru-RU"/>
              <a:pPr>
                <a:defRPr/>
              </a:pPr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5389F60-254B-4D9F-B334-2C98FA9F1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ECE5908-FE3E-40CD-9459-E851C7316DFC}" type="datetimeFigureOut">
              <a:rPr lang="ru-RU"/>
              <a:pPr>
                <a:defRPr/>
              </a:pPr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D4A9FCB-BFAA-46F5-83E3-FF8856E5F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A30D8-C672-43A9-87E1-13E015562D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ADC6F-64EF-4CBC-BA10-0911EEE2E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B36CB2-B7E0-4A2D-8488-EE77FB3A24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AF9D0-B2C7-4CA5-8DF9-AE350EA4A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124626-1ACE-43CE-B668-AD4E780C07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EB6405-E225-4E8B-B334-DCC0470A3B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09B0A8-833C-4856-92A5-D44309F908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9C32DA-9395-4892-A774-B72F48E989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A2ABA-E291-494A-8397-CEF950A5E9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83D42B-0F25-4574-8359-C0E8B6621A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8E12E6-8BE8-4EF4-BEFD-A02DBF6048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CE837D-2C78-4765-B4B4-BA988E7E8D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4B864F-77AA-4096-953D-3F1345823F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6" r:id="rId1"/>
    <p:sldLayoutId id="2147484327" r:id="rId2"/>
    <p:sldLayoutId id="2147484328" r:id="rId3"/>
    <p:sldLayoutId id="2147484329" r:id="rId4"/>
    <p:sldLayoutId id="2147484330" r:id="rId5"/>
    <p:sldLayoutId id="2147484331" r:id="rId6"/>
    <p:sldLayoutId id="2147484332" r:id="rId7"/>
    <p:sldLayoutId id="2147484333" r:id="rId8"/>
    <p:sldLayoutId id="2147484334" r:id="rId9"/>
    <p:sldLayoutId id="2147484335" r:id="rId10"/>
    <p:sldLayoutId id="2147484336" r:id="rId11"/>
    <p:sldLayoutId id="214748433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z="3800" dirty="0" smtClean="0">
              <a:solidFill>
                <a:srgbClr val="800000"/>
              </a:solidFill>
            </a:endParaRPr>
          </a:p>
        </p:txBody>
      </p:sp>
      <p:sp>
        <p:nvSpPr>
          <p:cNvPr id="8195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6000" b="1" i="1" dirty="0" smtClean="0">
                <a:solidFill>
                  <a:srgbClr val="009900"/>
                </a:solidFill>
              </a:rPr>
              <a:t>«</a:t>
            </a:r>
            <a:r>
              <a:rPr lang="ru-RU" sz="5400" b="1" i="1" dirty="0" smtClean="0">
                <a:solidFill>
                  <a:srgbClr val="009900"/>
                </a:solidFill>
              </a:rPr>
              <a:t>Правописание </a:t>
            </a:r>
            <a:r>
              <a:rPr lang="ru-RU" sz="5400" b="1" i="1" dirty="0" smtClean="0">
                <a:solidFill>
                  <a:srgbClr val="FF3300"/>
                </a:solidFill>
              </a:rPr>
              <a:t>О</a:t>
            </a:r>
            <a:r>
              <a:rPr lang="ru-RU" sz="5400" b="1" i="1" dirty="0" smtClean="0">
                <a:solidFill>
                  <a:srgbClr val="009900"/>
                </a:solidFill>
              </a:rPr>
              <a:t> – </a:t>
            </a:r>
            <a:r>
              <a:rPr lang="ru-RU" sz="5400" b="1" i="1" dirty="0" smtClean="0">
                <a:solidFill>
                  <a:srgbClr val="FF3300"/>
                </a:solidFill>
              </a:rPr>
              <a:t>Е</a:t>
            </a:r>
            <a:r>
              <a:rPr lang="ru-RU" sz="5400" b="1" i="1" dirty="0" smtClean="0">
                <a:solidFill>
                  <a:srgbClr val="009900"/>
                </a:solidFill>
              </a:rPr>
              <a:t> после шипящих и Ц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5400" b="1" i="1" dirty="0" smtClean="0">
                <a:solidFill>
                  <a:srgbClr val="009900"/>
                </a:solidFill>
              </a:rPr>
              <a:t>в окончаниях существительных»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i="1" dirty="0" smtClean="0">
              <a:solidFill>
                <a:srgbClr val="00990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   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47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positphotos_9595041-stock-photo-chicken-against-white-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7920880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363272" cy="1728192"/>
          </a:xfrm>
        </p:spPr>
        <p:txBody>
          <a:bodyPr/>
          <a:lstStyle/>
          <a:p>
            <a:pPr lvl="0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b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397000"/>
          <a:ext cx="8208912" cy="39258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0760"/>
                <a:gridCol w="648072"/>
                <a:gridCol w="720080"/>
              </a:tblGrid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находить орфограмму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определять условия (выделять окончание и ставить ударение)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Знаю какую букву писать под ударением и без него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обозначать орфограмму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83568" y="182039"/>
            <a:ext cx="79928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Научиться писать слова 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О- 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после шипящих и Ц в окончаниях существительных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0352"/>
            <a:ext cx="9144000" cy="4187952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sz="6500" b="1" i="1" dirty="0" smtClean="0">
                <a:solidFill>
                  <a:srgbClr val="009900"/>
                </a:solidFill>
              </a:rPr>
              <a:t>«Правописание </a:t>
            </a:r>
            <a:r>
              <a:rPr lang="ru-RU" sz="6500" b="1" i="1" dirty="0" smtClean="0">
                <a:solidFill>
                  <a:srgbClr val="FF3300"/>
                </a:solidFill>
              </a:rPr>
              <a:t>О</a:t>
            </a:r>
            <a:r>
              <a:rPr lang="ru-RU" sz="6500" b="1" i="1" dirty="0" smtClean="0">
                <a:solidFill>
                  <a:srgbClr val="009900"/>
                </a:solidFill>
              </a:rPr>
              <a:t> – </a:t>
            </a:r>
            <a:r>
              <a:rPr lang="ru-RU" sz="6500" b="1" i="1" dirty="0" smtClean="0">
                <a:solidFill>
                  <a:srgbClr val="FF3300"/>
                </a:solidFill>
              </a:rPr>
              <a:t>Е</a:t>
            </a:r>
            <a:r>
              <a:rPr lang="ru-RU" sz="6500" b="1" i="1" dirty="0" smtClean="0">
                <a:solidFill>
                  <a:srgbClr val="009900"/>
                </a:solidFill>
              </a:rPr>
              <a:t> после шипящих и Ц </a:t>
            </a:r>
          </a:p>
          <a:p>
            <a:pPr algn="ctr">
              <a:lnSpc>
                <a:spcPct val="90000"/>
              </a:lnSpc>
              <a:buNone/>
            </a:pPr>
            <a:r>
              <a:rPr lang="ru-RU" sz="6500" b="1" i="1" dirty="0" smtClean="0">
                <a:solidFill>
                  <a:srgbClr val="009900"/>
                </a:solidFill>
              </a:rPr>
              <a:t>в окончаниях существительных»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940152" y="47251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4149080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357301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299695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242088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184482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1268760"/>
            <a:ext cx="648072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Им</a:t>
            </a:r>
            <a:r>
              <a:rPr lang="ru-RU" dirty="0"/>
              <a:t>. п. </a:t>
            </a:r>
            <a:r>
              <a:rPr lang="ru-RU" dirty="0" err="1"/>
              <a:t>ед</a:t>
            </a:r>
            <a:r>
              <a:rPr lang="ru-RU" dirty="0"/>
              <a:t> ч               </a:t>
            </a:r>
            <a:r>
              <a:rPr lang="ru-RU" dirty="0" smtClean="0"/>
              <a:t>   </a:t>
            </a:r>
            <a:r>
              <a:rPr lang="ru-RU" dirty="0" err="1" smtClean="0"/>
              <a:t>Тв</a:t>
            </a:r>
            <a:r>
              <a:rPr lang="ru-RU" dirty="0"/>
              <a:t>. п. ед. </a:t>
            </a:r>
            <a:r>
              <a:rPr lang="ru-RU" dirty="0" smtClean="0"/>
              <a:t>ч.</a:t>
            </a:r>
          </a:p>
          <a:p>
            <a:r>
              <a:rPr lang="ru-RU" dirty="0">
                <a:solidFill>
                  <a:srgbClr val="009900"/>
                </a:solidFill>
              </a:rPr>
              <a:t> </a:t>
            </a:r>
            <a:r>
              <a:rPr lang="ru-RU" dirty="0" smtClean="0">
                <a:solidFill>
                  <a:srgbClr val="009900"/>
                </a:solidFill>
              </a:rPr>
              <a:t>       Грач                             </a:t>
            </a:r>
            <a:r>
              <a:rPr lang="ru-RU" dirty="0" err="1" smtClean="0">
                <a:solidFill>
                  <a:srgbClr val="009900"/>
                </a:solidFill>
              </a:rPr>
              <a:t>грач</a:t>
            </a:r>
            <a:r>
              <a:rPr lang="ru-RU" dirty="0" err="1" smtClean="0">
                <a:solidFill>
                  <a:srgbClr val="C00000"/>
                </a:solidFill>
              </a:rPr>
              <a:t>О</a:t>
            </a:r>
            <a:r>
              <a:rPr lang="ru-RU" dirty="0" err="1" smtClean="0">
                <a:solidFill>
                  <a:srgbClr val="009900"/>
                </a:solidFill>
              </a:rPr>
              <a:t>м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 smtClean="0">
                <a:solidFill>
                  <a:srgbClr val="009900"/>
                </a:solidFill>
              </a:rPr>
              <a:t>      Скворец                      </a:t>
            </a:r>
            <a:r>
              <a:rPr lang="ru-RU" dirty="0" err="1" smtClean="0">
                <a:solidFill>
                  <a:srgbClr val="009900"/>
                </a:solidFill>
              </a:rPr>
              <a:t>скворц</a:t>
            </a:r>
            <a:r>
              <a:rPr lang="ru-RU" dirty="0" err="1" smtClean="0">
                <a:solidFill>
                  <a:srgbClr val="C00000"/>
                </a:solidFill>
              </a:rPr>
              <a:t>О</a:t>
            </a:r>
            <a:r>
              <a:rPr lang="ru-RU" dirty="0" err="1" smtClean="0">
                <a:solidFill>
                  <a:srgbClr val="009900"/>
                </a:solidFill>
              </a:rPr>
              <a:t>м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>
                <a:solidFill>
                  <a:srgbClr val="009900"/>
                </a:solidFill>
              </a:rPr>
              <a:t>  </a:t>
            </a:r>
            <a:r>
              <a:rPr lang="ru-RU" dirty="0" smtClean="0">
                <a:solidFill>
                  <a:srgbClr val="009900"/>
                </a:solidFill>
              </a:rPr>
              <a:t>     Улица</a:t>
            </a:r>
            <a:r>
              <a:rPr lang="ru-RU" dirty="0">
                <a:solidFill>
                  <a:srgbClr val="009900"/>
                </a:solidFill>
              </a:rPr>
              <a:t>	</a:t>
            </a:r>
            <a:r>
              <a:rPr lang="ru-RU" dirty="0" smtClean="0">
                <a:solidFill>
                  <a:srgbClr val="009900"/>
                </a:solidFill>
              </a:rPr>
              <a:t>                    </a:t>
            </a:r>
            <a:r>
              <a:rPr lang="ru-RU" dirty="0" err="1" smtClean="0">
                <a:solidFill>
                  <a:srgbClr val="009900"/>
                </a:solidFill>
              </a:rPr>
              <a:t>улиц</a:t>
            </a:r>
            <a:r>
              <a:rPr lang="ru-RU" dirty="0" err="1" smtClean="0">
                <a:solidFill>
                  <a:srgbClr val="C00000"/>
                </a:solidFill>
              </a:rPr>
              <a:t>Е</a:t>
            </a:r>
            <a:r>
              <a:rPr lang="ru-RU" dirty="0" err="1" smtClean="0">
                <a:solidFill>
                  <a:srgbClr val="009900"/>
                </a:solidFill>
              </a:rPr>
              <a:t>й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>
                <a:solidFill>
                  <a:srgbClr val="009900"/>
                </a:solidFill>
              </a:rPr>
              <a:t>   </a:t>
            </a:r>
            <a:r>
              <a:rPr lang="ru-RU" dirty="0" smtClean="0">
                <a:solidFill>
                  <a:srgbClr val="009900"/>
                </a:solidFill>
              </a:rPr>
              <a:t>      Луч</a:t>
            </a:r>
            <a:r>
              <a:rPr lang="ru-RU" dirty="0">
                <a:solidFill>
                  <a:srgbClr val="009900"/>
                </a:solidFill>
              </a:rPr>
              <a:t>	</a:t>
            </a:r>
            <a:r>
              <a:rPr lang="ru-RU" dirty="0" smtClean="0">
                <a:solidFill>
                  <a:srgbClr val="009900"/>
                </a:solidFill>
              </a:rPr>
              <a:t>                              </a:t>
            </a:r>
            <a:r>
              <a:rPr lang="ru-RU" dirty="0" err="1" smtClean="0">
                <a:solidFill>
                  <a:srgbClr val="009900"/>
                </a:solidFill>
              </a:rPr>
              <a:t>луч</a:t>
            </a:r>
            <a:r>
              <a:rPr lang="ru-RU" dirty="0" err="1" smtClean="0">
                <a:solidFill>
                  <a:srgbClr val="C00000"/>
                </a:solidFill>
              </a:rPr>
              <a:t>О</a:t>
            </a:r>
            <a:r>
              <a:rPr lang="ru-RU" dirty="0" err="1" smtClean="0">
                <a:solidFill>
                  <a:srgbClr val="009900"/>
                </a:solidFill>
              </a:rPr>
              <a:t>м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>
                <a:solidFill>
                  <a:srgbClr val="009900"/>
                </a:solidFill>
              </a:rPr>
              <a:t>   </a:t>
            </a:r>
            <a:r>
              <a:rPr lang="ru-RU" dirty="0" smtClean="0">
                <a:solidFill>
                  <a:srgbClr val="009900"/>
                </a:solidFill>
              </a:rPr>
              <a:t>    Роща</a:t>
            </a:r>
            <a:r>
              <a:rPr lang="ru-RU" dirty="0">
                <a:solidFill>
                  <a:srgbClr val="009900"/>
                </a:solidFill>
              </a:rPr>
              <a:t>	</a:t>
            </a:r>
            <a:r>
              <a:rPr lang="ru-RU" dirty="0" smtClean="0">
                <a:solidFill>
                  <a:srgbClr val="009900"/>
                </a:solidFill>
              </a:rPr>
              <a:t>                    </a:t>
            </a:r>
            <a:r>
              <a:rPr lang="ru-RU" dirty="0" err="1" smtClean="0">
                <a:solidFill>
                  <a:srgbClr val="009900"/>
                </a:solidFill>
              </a:rPr>
              <a:t>рощ</a:t>
            </a:r>
            <a:r>
              <a:rPr lang="ru-RU" dirty="0" err="1" smtClean="0">
                <a:solidFill>
                  <a:srgbClr val="C00000"/>
                </a:solidFill>
              </a:rPr>
              <a:t>Е</a:t>
            </a:r>
            <a:r>
              <a:rPr lang="ru-RU" dirty="0" err="1" smtClean="0">
                <a:solidFill>
                  <a:srgbClr val="009900"/>
                </a:solidFill>
              </a:rPr>
              <a:t>й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>
                <a:solidFill>
                  <a:srgbClr val="009900"/>
                </a:solidFill>
              </a:rPr>
              <a:t>   </a:t>
            </a:r>
            <a:r>
              <a:rPr lang="ru-RU" dirty="0" smtClean="0">
                <a:solidFill>
                  <a:srgbClr val="009900"/>
                </a:solidFill>
              </a:rPr>
              <a:t>     Туча</a:t>
            </a:r>
            <a:r>
              <a:rPr lang="ru-RU" dirty="0">
                <a:solidFill>
                  <a:srgbClr val="009900"/>
                </a:solidFill>
              </a:rPr>
              <a:t>	</a:t>
            </a:r>
            <a:r>
              <a:rPr lang="ru-RU" dirty="0" smtClean="0">
                <a:solidFill>
                  <a:srgbClr val="009900"/>
                </a:solidFill>
              </a:rPr>
              <a:t>                              </a:t>
            </a:r>
            <a:r>
              <a:rPr lang="ru-RU" dirty="0" err="1" smtClean="0">
                <a:solidFill>
                  <a:srgbClr val="009900"/>
                </a:solidFill>
              </a:rPr>
              <a:t>туч</a:t>
            </a:r>
            <a:r>
              <a:rPr lang="ru-RU" dirty="0" err="1" smtClean="0">
                <a:solidFill>
                  <a:srgbClr val="C00000"/>
                </a:solidFill>
              </a:rPr>
              <a:t>Е</a:t>
            </a:r>
            <a:r>
              <a:rPr lang="ru-RU" dirty="0" err="1" smtClean="0">
                <a:solidFill>
                  <a:srgbClr val="009900"/>
                </a:solidFill>
              </a:rPr>
              <a:t>й</a:t>
            </a:r>
            <a:endParaRPr lang="ru-RU" dirty="0">
              <a:solidFill>
                <a:srgbClr val="009900"/>
              </a:solidFill>
            </a:endParaRPr>
          </a:p>
          <a:p>
            <a:r>
              <a:rPr lang="ru-RU" dirty="0">
                <a:solidFill>
                  <a:srgbClr val="009900"/>
                </a:solidFill>
              </a:rPr>
              <a:t>  </a:t>
            </a:r>
            <a:r>
              <a:rPr lang="ru-RU" dirty="0" smtClean="0">
                <a:solidFill>
                  <a:srgbClr val="009900"/>
                </a:solidFill>
              </a:rPr>
              <a:t>    Птенец  </a:t>
            </a:r>
            <a:r>
              <a:rPr lang="ru-RU" dirty="0">
                <a:solidFill>
                  <a:srgbClr val="009900"/>
                </a:solidFill>
              </a:rPr>
              <a:t>	</a:t>
            </a:r>
            <a:r>
              <a:rPr lang="ru-RU" dirty="0" smtClean="0">
                <a:solidFill>
                  <a:srgbClr val="009900"/>
                </a:solidFill>
              </a:rPr>
              <a:t>                  </a:t>
            </a:r>
            <a:r>
              <a:rPr lang="ru-RU" dirty="0" err="1" smtClean="0">
                <a:solidFill>
                  <a:srgbClr val="009900"/>
                </a:solidFill>
              </a:rPr>
              <a:t>птенц</a:t>
            </a:r>
            <a:r>
              <a:rPr lang="ru-RU" dirty="0" err="1" smtClean="0">
                <a:solidFill>
                  <a:srgbClr val="C00000"/>
                </a:solidFill>
              </a:rPr>
              <a:t>О</a:t>
            </a:r>
            <a:r>
              <a:rPr lang="ru-RU" dirty="0" err="1" smtClean="0">
                <a:solidFill>
                  <a:srgbClr val="009900"/>
                </a:solidFill>
              </a:rPr>
              <a:t>м</a:t>
            </a:r>
            <a:endParaRPr lang="ru-RU" dirty="0">
              <a:solidFill>
                <a:srgbClr val="0099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397000"/>
          <a:ext cx="8208912" cy="39258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40760"/>
                <a:gridCol w="648072"/>
                <a:gridCol w="720080"/>
              </a:tblGrid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находить орфограмму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определять условия (выделять окончание и ставить ударение)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Знаю какую букву писать под ударением и без него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3200" b="1" i="1" dirty="0"/>
                        <a:t>Умею обозначать орфограмму</a:t>
                      </a:r>
                      <a:endParaRPr lang="ru-RU" sz="3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332656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Научиться писать слова с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О- 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после шипящих и Ц в окончаниях существительных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Дома: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п. 99, упр. 557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8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урок !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1720" y="1268760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835696" y="384080"/>
            <a:ext cx="6408712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   Алексей </a:t>
            </a:r>
            <a:r>
              <a:rPr lang="ru-RU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Плещеев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Уж тает сне.., бегут </a:t>
            </a:r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руч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..и,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окно повеяло весною…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Засвищут скоро соловьи,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лес оденется листвою!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Чиста н..</a:t>
            </a:r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бесная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лазурь,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Теплей и ярче со..</a:t>
            </a:r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нце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стало,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Пора метелей злых и бурь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Опять надолго миновала.</a:t>
            </a:r>
          </a:p>
          <a:p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сер..</a:t>
            </a:r>
            <a:r>
              <a:rPr lang="ru-RU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це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сильно так в груди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Стучит, как будто ждет чего-то,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Как будто счастье впереди</a:t>
            </a:r>
            <a:b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унесла зима заботы!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E3137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E3137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</a:b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тест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0650" y="2743200"/>
            <a:ext cx="6362700" cy="137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1268760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Подбери к схемам слова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75e44e21997f7f2457228157459fe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kvorec-foto-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0442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e087323e70dc8ef62ae7f491122f18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vet_solnce_luchi_diagonal_vysota_53915_2048x11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931154_x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156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    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Ашуров С.Ш.</dc:creator>
  <cp:lastModifiedBy>User</cp:lastModifiedBy>
  <cp:revision>58</cp:revision>
  <dcterms:created xsi:type="dcterms:W3CDTF">2009-02-25T19:19:16Z</dcterms:created>
  <dcterms:modified xsi:type="dcterms:W3CDTF">2021-11-04T10:28:50Z</dcterms:modified>
</cp:coreProperties>
</file>