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1043608" y="2852936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Роль педагога-наставника в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процессе подготовки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молодых специалистов	</a:t>
            </a:r>
          </a:p>
        </p:txBody>
      </p:sp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3" name="Picture 9" descr="https://static.tildacdn.com/tild3238-6134-4562-a265-303534623138/4b059c949f15412756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653136"/>
            <a:ext cx="3130530" cy="201024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51520" y="5445224"/>
            <a:ext cx="47880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Макеева Е.В., преподаватель ОГАПОУ «СМК»</a:t>
            </a:r>
          </a:p>
          <a:p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Матвеева Е.Б.,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преподаватель ОГАПОУ «СМК»</a:t>
            </a: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Фатьянова Т.Б., 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преподаватель ОГАПОУ «СМК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 b="4247"/>
          <a:stretch>
            <a:fillRect/>
          </a:stretch>
        </p:blipFill>
        <p:spPr bwMode="auto">
          <a:xfrm>
            <a:off x="251520" y="1940313"/>
            <a:ext cx="3384376" cy="2280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 descr="https://static.tildacdn.com/tild3035-6235-4233-b662-383265613739/phpkSdxA5_Praktika-n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3068960"/>
            <a:ext cx="2880320" cy="2702100"/>
          </a:xfrm>
          <a:prstGeom prst="rect">
            <a:avLst/>
          </a:prstGeom>
          <a:noFill/>
        </p:spPr>
      </p:pic>
      <p:pic>
        <p:nvPicPr>
          <p:cNvPr id="14341" name="Picture 5" descr="https://vuzopedia.ru/storage/app/uploads/public/5e8/530/c94/5e8530c9455c20800351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149080"/>
            <a:ext cx="3600738" cy="2400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51520" y="2420888"/>
            <a:ext cx="5904656" cy="9360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совершенствуют методы обучения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251520" y="2996952"/>
            <a:ext cx="6408712" cy="9360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овершенствуют образовательные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251520" y="3573016"/>
            <a:ext cx="6912768" cy="9360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внедряют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образовательный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цифровую дидактику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51520" y="4149080"/>
            <a:ext cx="7344816" cy="9360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внедряют в образовательный процесс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проектное обучение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1700808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Для формирования профессиональных компетенций у обучающихся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педагоги нашего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колледжа:</a:t>
            </a:r>
            <a:endParaRPr 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251520" y="4725144"/>
            <a:ext cx="7920880" cy="9360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внедряют в образовательный процесс 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решение клинических задач - кейсов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51520" y="5301208"/>
            <a:ext cx="8424936" cy="93610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внедряют 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образовательный процесс отработку алгоритмов выполнения манипуляций на принципах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геймификации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16924" y="1"/>
            <a:ext cx="1849448" cy="1844824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692696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Реализация наставничества  в ОГАПОУ «СМК»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329043" cy="1457070"/>
          </a:xfrm>
          <a:prstGeom prst="rect">
            <a:avLst/>
          </a:prstGeom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 cstate="print"/>
          <a:srcRect l="35212" t="17073" r="34697" b="7807"/>
          <a:stretch>
            <a:fillRect/>
          </a:stretch>
        </p:blipFill>
        <p:spPr bwMode="auto">
          <a:xfrm>
            <a:off x="2843808" y="1268760"/>
            <a:ext cx="3816424" cy="5359233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2708920"/>
            <a:ext cx="36004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уровня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профессионализма;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оптимального использования времени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ресурсов;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рациональным приемам и методам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работы;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сокращение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временных затрат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выполнении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трудовых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операций;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содействие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достижению высокого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качества труда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71800" y="980728"/>
            <a:ext cx="3744416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Цели наставничества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99592" y="1916832"/>
            <a:ext cx="3096344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обучающихся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8064" y="1916832"/>
            <a:ext cx="3096344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сотрудников и рабочих групп ОГАПОУ «СМК»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2708920"/>
            <a:ext cx="40324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уровня подготовки, сформированности общих и профессиональных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компетенций;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оптимального использования времени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ресурсов;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 рациональным приемам и методам освоения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88640"/>
            <a:ext cx="1329043" cy="1457070"/>
          </a:xfrm>
          <a:prstGeom prst="rect">
            <a:avLst/>
          </a:prstGeom>
        </p:spPr>
      </p:pic>
      <p:pic>
        <p:nvPicPr>
          <p:cNvPr id="24578" name="Picture 2" descr="https://avatars.mds.yandex.net/i?id=31987564b92bb1ed150cadd9edd8e832aeb96467-3725630-images-thumbs&amp;ref=rim&amp;n=33&amp;w=299&amp;h=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941168"/>
            <a:ext cx="2448272" cy="163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844824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Направления наставничества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ОГАПОУ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«СМК»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2708920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студент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студент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педагог - наставник –студент;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наставник-работодатель – студент;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педагог-наставник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eduportal44.ru/susanino/Susan-Yahn/SiteAssets/SitePages/%D0%9D%D0%B0%D1%81%D1%82%D0%B0%D0%B2%D0%BD%D0%B8%D1%87%D0%B5%D1%81%D1%82%D0%B2%D0%BE/%D0%BD%D0%B0%D1%81%D1%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12976"/>
            <a:ext cx="3528392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427984" y="6132204"/>
            <a:ext cx="3131840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329043" cy="145707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59632" y="1268760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Направление «профессионал – </a:t>
            </a: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профессионал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включает работу по сопровождению педагогов:</a:t>
            </a:r>
            <a:endParaRPr lang="ru-RU" sz="8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0" y="2420888"/>
            <a:ext cx="72008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11560" y="3140968"/>
            <a:ext cx="72008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19672" y="3933056"/>
            <a:ext cx="741682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«Школы молодого педагога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»; </a:t>
            </a:r>
            <a:endParaRPr lang="ru-RU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31640" y="3140968"/>
            <a:ext cx="7704856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подготовке участников конкурсов профессионального мастерства;</a:t>
            </a:r>
            <a:endParaRPr lang="ru-RU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55576" y="2420888"/>
            <a:ext cx="8280920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внедрении актуальных методик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преподавания;</a:t>
            </a:r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03648" y="4797152"/>
            <a:ext cx="7632848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внедрении инновационных методы оценки качества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подготовки;</a:t>
            </a:r>
            <a:endParaRPr lang="ru-RU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55576" y="5517232"/>
            <a:ext cx="8280920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внедрении в образовательный процесс современного учебно-методического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обеспечения.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899592" y="3933056"/>
            <a:ext cx="72008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683568" y="4725144"/>
            <a:ext cx="72008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0" y="5445224"/>
            <a:ext cx="72008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347864" y="2204864"/>
            <a:ext cx="2520280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ормы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взаимодействия при организации наставничества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верх 6"/>
          <p:cNvSpPr/>
          <p:nvPr/>
        </p:nvSpPr>
        <p:spPr>
          <a:xfrm>
            <a:off x="4067944" y="1556792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верх 8"/>
          <p:cNvSpPr/>
          <p:nvPr/>
        </p:nvSpPr>
        <p:spPr>
          <a:xfrm rot="16200000">
            <a:off x="2519772" y="2960948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верх 9"/>
          <p:cNvSpPr/>
          <p:nvPr/>
        </p:nvSpPr>
        <p:spPr>
          <a:xfrm rot="9030893">
            <a:off x="4954238" y="4211190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 rot="5786575">
            <a:off x="5670631" y="3138142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 rot="19111525">
            <a:off x="3004028" y="1953386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 rot="12886199">
            <a:off x="3226631" y="4162653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верх 13"/>
          <p:cNvSpPr/>
          <p:nvPr/>
        </p:nvSpPr>
        <p:spPr>
          <a:xfrm rot="2965304">
            <a:off x="5290009" y="2042401"/>
            <a:ext cx="100811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923928" y="1124744"/>
            <a:ext cx="1352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стажировки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012160" y="184482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у</a:t>
            </a:r>
            <a:r>
              <a:rPr lang="ru-RU" dirty="0" smtClean="0"/>
              <a:t>стные консультации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516216" y="3284984"/>
            <a:ext cx="1627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мастер-классы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63688" y="1700808"/>
            <a:ext cx="1622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круглые столы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652120" y="4725144"/>
            <a:ext cx="2627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взаимопосещения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занятий с последующим анализом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7544" y="3068960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обучающих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видеороликов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47971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совместное составление отчетов, выполнение заданий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88640"/>
            <a:ext cx="1329043" cy="145707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660336" cy="1656184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764704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20481" name="Picture 1" descr="C:\Users\Пользователь\Downloads\PHOTO-2023-12-22-11-05-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132856"/>
            <a:ext cx="3219823" cy="4293096"/>
          </a:xfrm>
          <a:prstGeom prst="rect">
            <a:avLst/>
          </a:prstGeom>
          <a:noFill/>
        </p:spPr>
      </p:pic>
      <p:pic>
        <p:nvPicPr>
          <p:cNvPr id="20482" name="Picture 2" descr="C:\Users\Пользователь\Downloads\PHOTO-2023-12-22-11-05-19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132856"/>
            <a:ext cx="3221088" cy="429478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31640" y="1196752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Победители конкурса «Молодые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профессионалы»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4957" y="0"/>
            <a:ext cx="1329043" cy="14570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9457" name="Picture 1" descr="C:\Users\Пользователь\Downloads\file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852936"/>
            <a:ext cx="5544616" cy="3683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39552" y="1628800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Ежегодно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преподаватели-наставники участвуют в подготовке студентов с ОВЗ к конкурсу профессионального мастерства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регионального этапа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580112" y="4365104"/>
            <a:ext cx="3384550" cy="2403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796136" y="1556792"/>
            <a:ext cx="3231523" cy="2243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7504" y="4581128"/>
            <a:ext cx="3265101" cy="2130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504" y="1700808"/>
            <a:ext cx="3168352" cy="2272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https://nntc.nnov.ru/sites/default/files/styles/node_slide_mainstyle/public/news_photos/image_19.png?itok=Gyb7DlGy"/>
          <p:cNvPicPr>
            <a:picLocks noChangeAspect="1" noChangeArrowheads="1"/>
          </p:cNvPicPr>
          <p:nvPr/>
        </p:nvPicPr>
        <p:blipFill>
          <a:blip r:embed="rId7" cstate="print"/>
          <a:srcRect b="14951"/>
          <a:stretch>
            <a:fillRect/>
          </a:stretch>
        </p:blipFill>
        <p:spPr bwMode="auto">
          <a:xfrm>
            <a:off x="3131840" y="3212976"/>
            <a:ext cx="304800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14957" y="116632"/>
            <a:ext cx="1329043" cy="145707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051720" y="548680"/>
            <a:ext cx="52210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Участие в реализации волонтерского проекта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Руки помощи»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5" name="Picture 6" descr="https://tkr-info.ru/uploads/articles/image-m2id3544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1554" y="3068960"/>
            <a:ext cx="3822446" cy="3519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39552" y="2132856"/>
            <a:ext cx="446449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«Наставники - это люди, прогрессивно мыслящие, духовно и нравственно сильные, понимают и делают всё, чтобы их начинания имели развитие, чтобы на смену им приходили те, кто сохранит и преумножит достигнутое».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НГ 5.jpg"/>
          <p:cNvPicPr>
            <a:picLocks noChangeAspect="1" noChangeArrowheads="1"/>
          </p:cNvPicPr>
          <p:nvPr/>
        </p:nvPicPr>
        <p:blipFill>
          <a:blip r:embed="rId2" cstate="print"/>
          <a:srcRect l="7476" b="74771"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7" name="Picture 3" descr="C:\Users\Пользователь\Desktop\196787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6633"/>
            <a:ext cx="1732523" cy="1728191"/>
          </a:xfrm>
          <a:prstGeom prst="rect">
            <a:avLst/>
          </a:prstGeom>
          <a:noFill/>
        </p:spPr>
      </p:pic>
      <p:sp useBgFill="1">
        <p:nvSpPr>
          <p:cNvPr id="8" name="Параллелограмм 7"/>
          <p:cNvSpPr/>
          <p:nvPr/>
        </p:nvSpPr>
        <p:spPr>
          <a:xfrm>
            <a:off x="467544" y="908720"/>
            <a:ext cx="648072" cy="360040"/>
          </a:xfrm>
          <a:prstGeom prst="parallelogram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2996952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Спасибо за внимание!</a:t>
            </a:r>
            <a:endParaRPr lang="ru-RU" sz="3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310</Words>
  <Application>Microsoft Office PowerPoint</Application>
  <PresentationFormat>Экран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 Борисовна</dc:creator>
  <cp:lastModifiedBy>Пользователь</cp:lastModifiedBy>
  <cp:revision>28</cp:revision>
  <dcterms:created xsi:type="dcterms:W3CDTF">2024-02-26T10:57:40Z</dcterms:created>
  <dcterms:modified xsi:type="dcterms:W3CDTF">2024-02-26T15:37:45Z</dcterms:modified>
</cp:coreProperties>
</file>